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64" r:id="rId2"/>
    <p:sldId id="256" r:id="rId3"/>
    <p:sldId id="271" r:id="rId4"/>
    <p:sldId id="272" r:id="rId5"/>
    <p:sldId id="273" r:id="rId6"/>
    <p:sldId id="266" r:id="rId7"/>
    <p:sldId id="257" r:id="rId8"/>
    <p:sldId id="267" r:id="rId9"/>
    <p:sldId id="259" r:id="rId10"/>
    <p:sldId id="260" r:id="rId11"/>
    <p:sldId id="261" r:id="rId12"/>
    <p:sldId id="263" r:id="rId13"/>
    <p:sldId id="262" r:id="rId14"/>
    <p:sldId id="268" r:id="rId15"/>
    <p:sldId id="269" r:id="rId16"/>
    <p:sldId id="274" r:id="rId17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B955E60-CE0D-44D6-B911-E6144E3755D3}" v="28" dt="2025-01-09T16:46:13.70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79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 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7AD79A-53F9-469D-A4A4-46CCE7D971CE}" type="datetimeFigureOut">
              <a:rPr lang="tr-TR" smtClean="0"/>
              <a:t>23.01.2025</a:t>
            </a:fld>
            <a:endParaRPr lang="tr-TR"/>
          </a:p>
        </p:txBody>
      </p:sp>
      <p:sp>
        <p:nvSpPr>
          <p:cNvPr id="4" name="Slayt Resmi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6A4B41-ACA1-4D16-8311-2127501A71D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6842844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168850A-9C92-8EF1-D336-0487F45D8B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54455853-77C0-C769-F4FA-E4C04290E5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/>
              <a:t>Asıl alt başlık stilini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D8671140-34F1-ABBF-9E5A-84A72C667D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82B44-B43F-41DE-971A-87A9BB879ABB}" type="datetime1">
              <a:rPr lang="tr-TR" smtClean="0"/>
              <a:t>23.01.2025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66951AC8-C1F2-C0A6-7EB6-D38E368AFD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A286C030-AFE7-A3E3-CC3C-39D35739DE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86E5C-7CBA-4AD5-98FE-D763C48B2D5F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324507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8432DA2-1360-1B66-686B-D0E68CD470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A0EA2ED5-9021-2BF7-2643-CE9462A5A6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E71BC31C-FCEB-EEDC-C06F-C7B9212F7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6BAF0-3D77-4AE7-9AE9-A912F9132592}" type="datetime1">
              <a:rPr lang="tr-TR" smtClean="0"/>
              <a:t>23.01.2025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D36D8BA8-1F05-AA75-3DD9-B45F954590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84D7B815-AA2E-E37F-3408-3618B4561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86E5C-7CBA-4AD5-98FE-D763C48B2D5F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6176427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>
            <a:extLst>
              <a:ext uri="{FF2B5EF4-FFF2-40B4-BE49-F238E27FC236}">
                <a16:creationId xmlns:a16="http://schemas.microsoft.com/office/drawing/2014/main" id="{3D9C1226-02D4-9D19-7B0F-56C10516960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422A5E0C-84A5-61FE-AF04-3FA8BB5585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F2CF2838-40C4-27D4-5AF5-E1BB35C0C1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18957-2BCB-4EF9-92FF-EB9A62BC4B39}" type="datetime1">
              <a:rPr lang="tr-TR" smtClean="0"/>
              <a:t>23.01.2025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211ECC35-29E7-95A8-55AE-6745B75421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6686F51C-C8C0-5172-8023-31849C6457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86E5C-7CBA-4AD5-98FE-D763C48B2D5F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4564764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E331D280-ABC6-6DC9-6AF8-773E4BF7F4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8E152B34-A0EA-0101-B18A-57DD919A2F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75AC3F1A-BA41-FE89-623A-DF89F5025E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1B99DD-60B9-434B-8307-73818B4B541A}" type="datetime1">
              <a:rPr lang="tr-TR" smtClean="0"/>
              <a:t>23.01.2025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A93AB842-266B-E162-A281-0A4442D9B0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432C50D4-67D2-5070-E8C9-6A25D4377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86E5C-7CBA-4AD5-98FE-D763C48B2D5F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812853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7B9A1CC9-6504-74B1-8EB4-C144A94022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4951E887-37D9-2721-0BFA-77B231E59C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9ED4D4F7-23E1-8CD4-A7E6-3D1D89C31C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4BAB01-ADAB-4A41-93FC-E53BE0157049}" type="datetime1">
              <a:rPr lang="tr-TR" smtClean="0"/>
              <a:t>23.01.2025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4E785EDE-2841-3A94-50DF-C5551068A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90DA97EC-8923-5BB0-6208-6DA785A848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86E5C-7CBA-4AD5-98FE-D763C48B2D5F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6957535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05989DE-3265-CD25-7F02-16C53AFDB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E48F3536-2C76-917F-7EC3-062D3466D8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8BBFC482-4075-1B45-5927-3CAB83E760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883B2AA3-DD53-EC25-A787-204957DF6B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DC37E-9103-4D43-9C79-6623E417E043}" type="datetime1">
              <a:rPr lang="tr-TR" smtClean="0"/>
              <a:t>23.01.2025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6803B197-596A-23DB-5FB4-944098883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A4A76334-12CA-D60A-5654-CB7DBF75BF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86E5C-7CBA-4AD5-98FE-D763C48B2D5F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8047238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DFDB01A-6A60-8A6D-A97C-36732B830D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32E28EE6-EB1F-0F2E-C759-7A5491EF77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6E25FE13-617F-3AFF-9AE3-A6FD1CAD0B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Metin Yer Tutucusu 4">
            <a:extLst>
              <a:ext uri="{FF2B5EF4-FFF2-40B4-BE49-F238E27FC236}">
                <a16:creationId xmlns:a16="http://schemas.microsoft.com/office/drawing/2014/main" id="{439255D0-343B-E454-B235-04991D93437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" name="İçerik Yer Tutucusu 5">
            <a:extLst>
              <a:ext uri="{FF2B5EF4-FFF2-40B4-BE49-F238E27FC236}">
                <a16:creationId xmlns:a16="http://schemas.microsoft.com/office/drawing/2014/main" id="{248422D4-7A59-2071-2C57-4DFCC9B6230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7" name="Veri Yer Tutucusu 6">
            <a:extLst>
              <a:ext uri="{FF2B5EF4-FFF2-40B4-BE49-F238E27FC236}">
                <a16:creationId xmlns:a16="http://schemas.microsoft.com/office/drawing/2014/main" id="{F053294D-09D6-C987-1981-CDA59CE86A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0EDCDC-D093-4650-8AD8-2B5E47FA5365}" type="datetime1">
              <a:rPr lang="tr-TR" smtClean="0"/>
              <a:t>23.01.2025</a:t>
            </a:fld>
            <a:endParaRPr lang="tr-TR"/>
          </a:p>
        </p:txBody>
      </p:sp>
      <p:sp>
        <p:nvSpPr>
          <p:cNvPr id="8" name="Alt Bilgi Yer Tutucusu 7">
            <a:extLst>
              <a:ext uri="{FF2B5EF4-FFF2-40B4-BE49-F238E27FC236}">
                <a16:creationId xmlns:a16="http://schemas.microsoft.com/office/drawing/2014/main" id="{9B041CC6-5795-2832-45D2-A34835C414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ayt Numarası Yer Tutucusu 8">
            <a:extLst>
              <a:ext uri="{FF2B5EF4-FFF2-40B4-BE49-F238E27FC236}">
                <a16:creationId xmlns:a16="http://schemas.microsoft.com/office/drawing/2014/main" id="{CFFDAA82-1D14-C57A-62CD-9457038EF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86E5C-7CBA-4AD5-98FE-D763C48B2D5F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7344151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1F79B29-5A71-BA0E-AF26-6CE26AC119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Veri Yer Tutucusu 2">
            <a:extLst>
              <a:ext uri="{FF2B5EF4-FFF2-40B4-BE49-F238E27FC236}">
                <a16:creationId xmlns:a16="http://schemas.microsoft.com/office/drawing/2014/main" id="{97504079-C759-10A5-E5C1-D5C4BE2279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955818-6C43-4D63-9975-1079B4872D4B}" type="datetime1">
              <a:rPr lang="tr-TR" smtClean="0"/>
              <a:t>23.01.2025</a:t>
            </a:fld>
            <a:endParaRPr lang="tr-TR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B45BF76F-BD37-37DF-29BE-773750C020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F890EB6B-F5C6-21DC-34B7-F92B949056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86E5C-7CBA-4AD5-98FE-D763C48B2D5F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8849157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>
            <a:extLst>
              <a:ext uri="{FF2B5EF4-FFF2-40B4-BE49-F238E27FC236}">
                <a16:creationId xmlns:a16="http://schemas.microsoft.com/office/drawing/2014/main" id="{2362E276-9130-2018-F0B0-754F9EEBBC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48DC83-C03E-466E-9C2F-5CFEFA57C8EA}" type="datetime1">
              <a:rPr lang="tr-TR" smtClean="0"/>
              <a:t>23.01.2025</a:t>
            </a:fld>
            <a:endParaRPr lang="tr-TR"/>
          </a:p>
        </p:txBody>
      </p:sp>
      <p:sp>
        <p:nvSpPr>
          <p:cNvPr id="3" name="Alt Bilgi Yer Tutucusu 2">
            <a:extLst>
              <a:ext uri="{FF2B5EF4-FFF2-40B4-BE49-F238E27FC236}">
                <a16:creationId xmlns:a16="http://schemas.microsoft.com/office/drawing/2014/main" id="{E3864A92-6D35-4A44-7E3E-A5CE226DB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8A2C59A4-FD1C-A818-EC07-76995D6DC4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86E5C-7CBA-4AD5-98FE-D763C48B2D5F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9634303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41C6DE7-7C79-07AD-88E6-BD30436CF7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AA1C0659-27A2-F817-3F39-51E0575C5E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265D9B41-CB05-674F-F044-389A305967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BA238F9D-3FD1-7FC1-8FCA-CE2DF97CA7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1E500-D4F2-453C-A2A1-9DCEFB04323B}" type="datetime1">
              <a:rPr lang="tr-TR" smtClean="0"/>
              <a:t>23.01.2025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AC6C9ED0-C9F8-3A8F-9922-4656B814DB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B408780B-9CEE-D0FC-B00E-9DF32A139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86E5C-7CBA-4AD5-98FE-D763C48B2D5F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7097469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D252FA3-2367-2126-BF69-F70315D8E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Resim Yer Tutucusu 2">
            <a:extLst>
              <a:ext uri="{FF2B5EF4-FFF2-40B4-BE49-F238E27FC236}">
                <a16:creationId xmlns:a16="http://schemas.microsoft.com/office/drawing/2014/main" id="{7FAB01E1-AD1A-1546-D6FB-0FA915DFD2D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66990FEE-6F55-4745-9404-D3221B3AE0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8456B637-5BC6-E3D2-7923-75998ADBAC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830B1-4DF9-469E-8116-07D0FB33B032}" type="datetime1">
              <a:rPr lang="tr-TR" smtClean="0"/>
              <a:t>23.01.2025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09740AF2-0C99-7B27-56AD-58455C4E91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CE3C39F0-5ED2-5512-95FF-1062A6E1D1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86E5C-7CBA-4AD5-98FE-D763C48B2D5F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9329692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>
            <a:extLst>
              <a:ext uri="{FF2B5EF4-FFF2-40B4-BE49-F238E27FC236}">
                <a16:creationId xmlns:a16="http://schemas.microsoft.com/office/drawing/2014/main" id="{ED6134CD-EA08-2176-B610-F6004EFDE5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709307FC-296D-3EF0-E0EB-F4D86CEA38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73790C31-6D5D-3988-5D44-212805066F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32DD510-DD3C-4F5A-B731-56D7A153D1DB}" type="datetime1">
              <a:rPr lang="tr-TR" smtClean="0"/>
              <a:t>23.01.2025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19CCB3C0-AA54-9A8C-B8CC-342A83558C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07519310-2693-07BA-DC8A-CD0C455C2A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CC86E5C-7CBA-4AD5-98FE-D763C48B2D5F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880040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95" name="Rectangle 1094">
            <a:extLst>
              <a:ext uri="{FF2B5EF4-FFF2-40B4-BE49-F238E27FC236}">
                <a16:creationId xmlns:a16="http://schemas.microsoft.com/office/drawing/2014/main" id="{0E91F5CA-B392-444C-88E3-BF5BAAEBDE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7" name="Freeform: Shape 1096">
            <a:extLst>
              <a:ext uri="{FF2B5EF4-FFF2-40B4-BE49-F238E27FC236}">
                <a16:creationId xmlns:a16="http://schemas.microsoft.com/office/drawing/2014/main" id="{DFCA2118-59A2-4310-A4B2-F2CBA821E8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940492"/>
            <a:ext cx="12192000" cy="1924333"/>
          </a:xfrm>
          <a:custGeom>
            <a:avLst/>
            <a:gdLst>
              <a:gd name="connsiteX0" fmla="*/ 6189199 w 12192000"/>
              <a:gd name="connsiteY0" fmla="*/ 588 h 1924333"/>
              <a:gd name="connsiteX1" fmla="*/ 6207079 w 12192000"/>
              <a:gd name="connsiteY1" fmla="*/ 2850 h 1924333"/>
              <a:gd name="connsiteX2" fmla="*/ 6285610 w 12192000"/>
              <a:gd name="connsiteY2" fmla="*/ 18131 h 1924333"/>
              <a:gd name="connsiteX3" fmla="*/ 6378008 w 12192000"/>
              <a:gd name="connsiteY3" fmla="*/ 24625 h 1924333"/>
              <a:gd name="connsiteX4" fmla="*/ 6466340 w 12192000"/>
              <a:gd name="connsiteY4" fmla="*/ 21366 h 1924333"/>
              <a:gd name="connsiteX5" fmla="*/ 6553334 w 12192000"/>
              <a:gd name="connsiteY5" fmla="*/ 35307 h 1924333"/>
              <a:gd name="connsiteX6" fmla="*/ 6626068 w 12192000"/>
              <a:gd name="connsiteY6" fmla="*/ 58045 h 1924333"/>
              <a:gd name="connsiteX7" fmla="*/ 6692303 w 12192000"/>
              <a:gd name="connsiteY7" fmla="*/ 91487 h 1924333"/>
              <a:gd name="connsiteX8" fmla="*/ 6733670 w 12192000"/>
              <a:gd name="connsiteY8" fmla="*/ 118130 h 1924333"/>
              <a:gd name="connsiteX9" fmla="*/ 6798016 w 12192000"/>
              <a:gd name="connsiteY9" fmla="*/ 112271 h 1924333"/>
              <a:gd name="connsiteX10" fmla="*/ 6801081 w 12192000"/>
              <a:gd name="connsiteY10" fmla="*/ 114963 h 1924333"/>
              <a:gd name="connsiteX11" fmla="*/ 6819351 w 12192000"/>
              <a:gd name="connsiteY11" fmla="*/ 128825 h 1924333"/>
              <a:gd name="connsiteX12" fmla="*/ 6852732 w 12192000"/>
              <a:gd name="connsiteY12" fmla="*/ 123321 h 1924333"/>
              <a:gd name="connsiteX13" fmla="*/ 6865247 w 12192000"/>
              <a:gd name="connsiteY13" fmla="*/ 128836 h 1924333"/>
              <a:gd name="connsiteX14" fmla="*/ 6905517 w 12192000"/>
              <a:gd name="connsiteY14" fmla="*/ 129265 h 1924333"/>
              <a:gd name="connsiteX15" fmla="*/ 6950286 w 12192000"/>
              <a:gd name="connsiteY15" fmla="*/ 150104 h 1924333"/>
              <a:gd name="connsiteX16" fmla="*/ 7003442 w 12192000"/>
              <a:gd name="connsiteY16" fmla="*/ 136136 h 1924333"/>
              <a:gd name="connsiteX17" fmla="*/ 7160047 w 12192000"/>
              <a:gd name="connsiteY17" fmla="*/ 166721 h 1924333"/>
              <a:gd name="connsiteX18" fmla="*/ 7325604 w 12192000"/>
              <a:gd name="connsiteY18" fmla="*/ 215867 h 1924333"/>
              <a:gd name="connsiteX19" fmla="*/ 7540522 w 12192000"/>
              <a:gd name="connsiteY19" fmla="*/ 239374 h 1924333"/>
              <a:gd name="connsiteX20" fmla="*/ 7612071 w 12192000"/>
              <a:gd name="connsiteY20" fmla="*/ 229553 h 1924333"/>
              <a:gd name="connsiteX21" fmla="*/ 7651995 w 12192000"/>
              <a:gd name="connsiteY21" fmla="*/ 244567 h 1924333"/>
              <a:gd name="connsiteX22" fmla="*/ 7725761 w 12192000"/>
              <a:gd name="connsiteY22" fmla="*/ 258638 h 1924333"/>
              <a:gd name="connsiteX23" fmla="*/ 7823038 w 12192000"/>
              <a:gd name="connsiteY23" fmla="*/ 287078 h 1924333"/>
              <a:gd name="connsiteX24" fmla="*/ 7866405 w 12192000"/>
              <a:gd name="connsiteY24" fmla="*/ 287288 h 1924333"/>
              <a:gd name="connsiteX25" fmla="*/ 7875021 w 12192000"/>
              <a:gd name="connsiteY25" fmla="*/ 288224 h 1924333"/>
              <a:gd name="connsiteX26" fmla="*/ 7875146 w 12192000"/>
              <a:gd name="connsiteY26" fmla="*/ 288614 h 1924333"/>
              <a:gd name="connsiteX27" fmla="*/ 7907443 w 12192000"/>
              <a:gd name="connsiteY27" fmla="*/ 291752 h 1924333"/>
              <a:gd name="connsiteX28" fmla="*/ 7912892 w 12192000"/>
              <a:gd name="connsiteY28" fmla="*/ 294833 h 1924333"/>
              <a:gd name="connsiteX29" fmla="*/ 7946345 w 12192000"/>
              <a:gd name="connsiteY29" fmla="*/ 319359 h 1924333"/>
              <a:gd name="connsiteX30" fmla="*/ 8021238 w 12192000"/>
              <a:gd name="connsiteY30" fmla="*/ 315159 h 1924333"/>
              <a:gd name="connsiteX31" fmla="*/ 8094697 w 12192000"/>
              <a:gd name="connsiteY31" fmla="*/ 351819 h 1924333"/>
              <a:gd name="connsiteX32" fmla="*/ 8155208 w 12192000"/>
              <a:gd name="connsiteY32" fmla="*/ 371168 h 1924333"/>
              <a:gd name="connsiteX33" fmla="*/ 8248472 w 12192000"/>
              <a:gd name="connsiteY33" fmla="*/ 400489 h 1924333"/>
              <a:gd name="connsiteX34" fmla="*/ 8300068 w 12192000"/>
              <a:gd name="connsiteY34" fmla="*/ 405531 h 1924333"/>
              <a:gd name="connsiteX35" fmla="*/ 8356293 w 12192000"/>
              <a:gd name="connsiteY35" fmla="*/ 403328 h 1924333"/>
              <a:gd name="connsiteX36" fmla="*/ 8475838 w 12192000"/>
              <a:gd name="connsiteY36" fmla="*/ 435524 h 1924333"/>
              <a:gd name="connsiteX37" fmla="*/ 8575216 w 12192000"/>
              <a:gd name="connsiteY37" fmla="*/ 450198 h 1924333"/>
              <a:gd name="connsiteX38" fmla="*/ 8588650 w 12192000"/>
              <a:gd name="connsiteY38" fmla="*/ 447070 h 1924333"/>
              <a:gd name="connsiteX39" fmla="*/ 8612184 w 12192000"/>
              <a:gd name="connsiteY39" fmla="*/ 439577 h 1924333"/>
              <a:gd name="connsiteX40" fmla="*/ 8630713 w 12192000"/>
              <a:gd name="connsiteY40" fmla="*/ 433015 h 1924333"/>
              <a:gd name="connsiteX41" fmla="*/ 8704240 w 12192000"/>
              <a:gd name="connsiteY41" fmla="*/ 422865 h 1924333"/>
              <a:gd name="connsiteX42" fmla="*/ 8829513 w 12192000"/>
              <a:gd name="connsiteY42" fmla="*/ 429389 h 1924333"/>
              <a:gd name="connsiteX43" fmla="*/ 9083651 w 12192000"/>
              <a:gd name="connsiteY43" fmla="*/ 390744 h 1924333"/>
              <a:gd name="connsiteX44" fmla="*/ 9371402 w 12192000"/>
              <a:gd name="connsiteY44" fmla="*/ 371809 h 1924333"/>
              <a:gd name="connsiteX45" fmla="*/ 9429586 w 12192000"/>
              <a:gd name="connsiteY45" fmla="*/ 369213 h 1924333"/>
              <a:gd name="connsiteX46" fmla="*/ 9489757 w 12192000"/>
              <a:gd name="connsiteY46" fmla="*/ 377814 h 1924333"/>
              <a:gd name="connsiteX47" fmla="*/ 9516954 w 12192000"/>
              <a:gd name="connsiteY47" fmla="*/ 376991 h 1924333"/>
              <a:gd name="connsiteX48" fmla="*/ 9645588 w 12192000"/>
              <a:gd name="connsiteY48" fmla="*/ 363590 h 1924333"/>
              <a:gd name="connsiteX49" fmla="*/ 9722896 w 12192000"/>
              <a:gd name="connsiteY49" fmla="*/ 360983 h 1924333"/>
              <a:gd name="connsiteX50" fmla="*/ 9752803 w 12192000"/>
              <a:gd name="connsiteY50" fmla="*/ 368492 h 1924333"/>
              <a:gd name="connsiteX51" fmla="*/ 9890305 w 12192000"/>
              <a:gd name="connsiteY51" fmla="*/ 380736 h 1924333"/>
              <a:gd name="connsiteX52" fmla="*/ 9939767 w 12192000"/>
              <a:gd name="connsiteY52" fmla="*/ 377776 h 1924333"/>
              <a:gd name="connsiteX53" fmla="*/ 9944355 w 12192000"/>
              <a:gd name="connsiteY53" fmla="*/ 377352 h 1924333"/>
              <a:gd name="connsiteX54" fmla="*/ 9953719 w 12192000"/>
              <a:gd name="connsiteY54" fmla="*/ 375642 h 1924333"/>
              <a:gd name="connsiteX55" fmla="*/ 9955809 w 12192000"/>
              <a:gd name="connsiteY55" fmla="*/ 376294 h 1924333"/>
              <a:gd name="connsiteX56" fmla="*/ 10032710 w 12192000"/>
              <a:gd name="connsiteY56" fmla="*/ 394940 h 1924333"/>
              <a:gd name="connsiteX57" fmla="*/ 10049925 w 12192000"/>
              <a:gd name="connsiteY57" fmla="*/ 404971 h 1924333"/>
              <a:gd name="connsiteX58" fmla="*/ 10112671 w 12192000"/>
              <a:gd name="connsiteY58" fmla="*/ 414549 h 1924333"/>
              <a:gd name="connsiteX59" fmla="*/ 10170853 w 12192000"/>
              <a:gd name="connsiteY59" fmla="*/ 435168 h 1924333"/>
              <a:gd name="connsiteX60" fmla="*/ 10290184 w 12192000"/>
              <a:gd name="connsiteY60" fmla="*/ 448123 h 1924333"/>
              <a:gd name="connsiteX61" fmla="*/ 10320158 w 12192000"/>
              <a:gd name="connsiteY61" fmla="*/ 458352 h 1924333"/>
              <a:gd name="connsiteX62" fmla="*/ 10321815 w 12192000"/>
              <a:gd name="connsiteY62" fmla="*/ 463087 h 1924333"/>
              <a:gd name="connsiteX63" fmla="*/ 10373742 w 12192000"/>
              <a:gd name="connsiteY63" fmla="*/ 464538 h 1924333"/>
              <a:gd name="connsiteX64" fmla="*/ 10428532 w 12192000"/>
              <a:gd name="connsiteY64" fmla="*/ 492504 h 1924333"/>
              <a:gd name="connsiteX65" fmla="*/ 10466490 w 12192000"/>
              <a:gd name="connsiteY65" fmla="*/ 517759 h 1924333"/>
              <a:gd name="connsiteX66" fmla="*/ 10466675 w 12192000"/>
              <a:gd name="connsiteY66" fmla="*/ 522076 h 1924333"/>
              <a:gd name="connsiteX67" fmla="*/ 10470309 w 12192000"/>
              <a:gd name="connsiteY67" fmla="*/ 522792 h 1924333"/>
              <a:gd name="connsiteX68" fmla="*/ 10474138 w 12192000"/>
              <a:gd name="connsiteY68" fmla="*/ 519761 h 1924333"/>
              <a:gd name="connsiteX69" fmla="*/ 10501100 w 12192000"/>
              <a:gd name="connsiteY69" fmla="*/ 528263 h 1924333"/>
              <a:gd name="connsiteX70" fmla="*/ 10502395 w 12192000"/>
              <a:gd name="connsiteY70" fmla="*/ 536393 h 1924333"/>
              <a:gd name="connsiteX71" fmla="*/ 10689496 w 12192000"/>
              <a:gd name="connsiteY71" fmla="*/ 560233 h 1924333"/>
              <a:gd name="connsiteX72" fmla="*/ 10788736 w 12192000"/>
              <a:gd name="connsiteY72" fmla="*/ 613188 h 1924333"/>
              <a:gd name="connsiteX73" fmla="*/ 10819747 w 12192000"/>
              <a:gd name="connsiteY73" fmla="*/ 621351 h 1924333"/>
              <a:gd name="connsiteX74" fmla="*/ 10864632 w 12192000"/>
              <a:gd name="connsiteY74" fmla="*/ 644858 h 1924333"/>
              <a:gd name="connsiteX75" fmla="*/ 10929407 w 12192000"/>
              <a:gd name="connsiteY75" fmla="*/ 652945 h 1924333"/>
              <a:gd name="connsiteX76" fmla="*/ 10979412 w 12192000"/>
              <a:gd name="connsiteY76" fmla="*/ 654217 h 1924333"/>
              <a:gd name="connsiteX77" fmla="*/ 11006959 w 12192000"/>
              <a:gd name="connsiteY77" fmla="*/ 657017 h 1924333"/>
              <a:gd name="connsiteX78" fmla="*/ 11077038 w 12192000"/>
              <a:gd name="connsiteY78" fmla="*/ 668487 h 1924333"/>
              <a:gd name="connsiteX79" fmla="*/ 11157850 w 12192000"/>
              <a:gd name="connsiteY79" fmla="*/ 693164 h 1924333"/>
              <a:gd name="connsiteX80" fmla="*/ 11175276 w 12192000"/>
              <a:gd name="connsiteY80" fmla="*/ 697243 h 1924333"/>
              <a:gd name="connsiteX81" fmla="*/ 11191131 w 12192000"/>
              <a:gd name="connsiteY81" fmla="*/ 696085 h 1924333"/>
              <a:gd name="connsiteX82" fmla="*/ 11195573 w 12192000"/>
              <a:gd name="connsiteY82" fmla="*/ 691751 h 1924333"/>
              <a:gd name="connsiteX83" fmla="*/ 11205299 w 12192000"/>
              <a:gd name="connsiteY83" fmla="*/ 693247 h 1924333"/>
              <a:gd name="connsiteX84" fmla="*/ 11223770 w 12192000"/>
              <a:gd name="connsiteY84" fmla="*/ 690335 h 1924333"/>
              <a:gd name="connsiteX85" fmla="*/ 11292119 w 12192000"/>
              <a:gd name="connsiteY85" fmla="*/ 713311 h 1924333"/>
              <a:gd name="connsiteX86" fmla="*/ 11435379 w 12192000"/>
              <a:gd name="connsiteY86" fmla="*/ 758519 h 1924333"/>
              <a:gd name="connsiteX87" fmla="*/ 11604406 w 12192000"/>
              <a:gd name="connsiteY87" fmla="*/ 810476 h 1924333"/>
              <a:gd name="connsiteX88" fmla="*/ 11652155 w 12192000"/>
              <a:gd name="connsiteY88" fmla="*/ 825109 h 1924333"/>
              <a:gd name="connsiteX89" fmla="*/ 11654192 w 12192000"/>
              <a:gd name="connsiteY89" fmla="*/ 827301 h 1924333"/>
              <a:gd name="connsiteX90" fmla="*/ 11676599 w 12192000"/>
              <a:gd name="connsiteY90" fmla="*/ 846628 h 1924333"/>
              <a:gd name="connsiteX91" fmla="*/ 11775168 w 12192000"/>
              <a:gd name="connsiteY91" fmla="*/ 890664 h 1924333"/>
              <a:gd name="connsiteX92" fmla="*/ 11826341 w 12192000"/>
              <a:gd name="connsiteY92" fmla="*/ 877558 h 1924333"/>
              <a:gd name="connsiteX93" fmla="*/ 11879068 w 12192000"/>
              <a:gd name="connsiteY93" fmla="*/ 874038 h 1924333"/>
              <a:gd name="connsiteX94" fmla="*/ 11889563 w 12192000"/>
              <a:gd name="connsiteY94" fmla="*/ 878619 h 1924333"/>
              <a:gd name="connsiteX95" fmla="*/ 12016613 w 12192000"/>
              <a:gd name="connsiteY95" fmla="*/ 886111 h 1924333"/>
              <a:gd name="connsiteX96" fmla="*/ 12108292 w 12192000"/>
              <a:gd name="connsiteY96" fmla="*/ 868500 h 1924333"/>
              <a:gd name="connsiteX97" fmla="*/ 12182910 w 12192000"/>
              <a:gd name="connsiteY97" fmla="*/ 882003 h 1924333"/>
              <a:gd name="connsiteX98" fmla="*/ 12192000 w 12192000"/>
              <a:gd name="connsiteY98" fmla="*/ 884778 h 1924333"/>
              <a:gd name="connsiteX99" fmla="*/ 12192000 w 12192000"/>
              <a:gd name="connsiteY99" fmla="*/ 1610315 h 1924333"/>
              <a:gd name="connsiteX100" fmla="*/ 12191998 w 12192000"/>
              <a:gd name="connsiteY100" fmla="*/ 1610315 h 1924333"/>
              <a:gd name="connsiteX101" fmla="*/ 12191998 w 12192000"/>
              <a:gd name="connsiteY101" fmla="*/ 1924333 h 1924333"/>
              <a:gd name="connsiteX102" fmla="*/ 0 w 12192000"/>
              <a:gd name="connsiteY102" fmla="*/ 1924333 h 1924333"/>
              <a:gd name="connsiteX103" fmla="*/ 0 w 12192000"/>
              <a:gd name="connsiteY103" fmla="*/ 505159 h 1924333"/>
              <a:gd name="connsiteX104" fmla="*/ 5722 w 12192000"/>
              <a:gd name="connsiteY104" fmla="*/ 508889 h 1924333"/>
              <a:gd name="connsiteX105" fmla="*/ 38476 w 12192000"/>
              <a:gd name="connsiteY105" fmla="*/ 524137 h 1924333"/>
              <a:gd name="connsiteX106" fmla="*/ 192883 w 12192000"/>
              <a:gd name="connsiteY106" fmla="*/ 545272 h 1924333"/>
              <a:gd name="connsiteX107" fmla="*/ 343710 w 12192000"/>
              <a:gd name="connsiteY107" fmla="*/ 565029 h 1924333"/>
              <a:gd name="connsiteX108" fmla="*/ 471066 w 12192000"/>
              <a:gd name="connsiteY108" fmla="*/ 549837 h 1924333"/>
              <a:gd name="connsiteX109" fmla="*/ 617333 w 12192000"/>
              <a:gd name="connsiteY109" fmla="*/ 526428 h 1924333"/>
              <a:gd name="connsiteX110" fmla="*/ 725203 w 12192000"/>
              <a:gd name="connsiteY110" fmla="*/ 523793 h 1924333"/>
              <a:gd name="connsiteX111" fmla="*/ 788494 w 12192000"/>
              <a:gd name="connsiteY111" fmla="*/ 505799 h 1924333"/>
              <a:gd name="connsiteX112" fmla="*/ 885977 w 12192000"/>
              <a:gd name="connsiteY112" fmla="*/ 526585 h 1924333"/>
              <a:gd name="connsiteX113" fmla="*/ 932142 w 12192000"/>
              <a:gd name="connsiteY113" fmla="*/ 528005 h 1924333"/>
              <a:gd name="connsiteX114" fmla="*/ 1090404 w 12192000"/>
              <a:gd name="connsiteY114" fmla="*/ 498299 h 1924333"/>
              <a:gd name="connsiteX115" fmla="*/ 1188628 w 12192000"/>
              <a:gd name="connsiteY115" fmla="*/ 483151 h 1924333"/>
              <a:gd name="connsiteX116" fmla="*/ 1316247 w 12192000"/>
              <a:gd name="connsiteY116" fmla="*/ 425979 h 1924333"/>
              <a:gd name="connsiteX117" fmla="*/ 1357712 w 12192000"/>
              <a:gd name="connsiteY117" fmla="*/ 416549 h 1924333"/>
              <a:gd name="connsiteX118" fmla="*/ 1425921 w 12192000"/>
              <a:gd name="connsiteY118" fmla="*/ 413953 h 1924333"/>
              <a:gd name="connsiteX119" fmla="*/ 1503817 w 12192000"/>
              <a:gd name="connsiteY119" fmla="*/ 380457 h 1924333"/>
              <a:gd name="connsiteX120" fmla="*/ 1639196 w 12192000"/>
              <a:gd name="connsiteY120" fmla="*/ 372785 h 1924333"/>
              <a:gd name="connsiteX121" fmla="*/ 1705606 w 12192000"/>
              <a:gd name="connsiteY121" fmla="*/ 359023 h 1924333"/>
              <a:gd name="connsiteX122" fmla="*/ 1813011 w 12192000"/>
              <a:gd name="connsiteY122" fmla="*/ 331023 h 1924333"/>
              <a:gd name="connsiteX123" fmla="*/ 1831380 w 12192000"/>
              <a:gd name="connsiteY123" fmla="*/ 341307 h 1924333"/>
              <a:gd name="connsiteX124" fmla="*/ 1858612 w 12192000"/>
              <a:gd name="connsiteY124" fmla="*/ 326777 h 1924333"/>
              <a:gd name="connsiteX125" fmla="*/ 1880661 w 12192000"/>
              <a:gd name="connsiteY125" fmla="*/ 335987 h 1924333"/>
              <a:gd name="connsiteX126" fmla="*/ 1941495 w 12192000"/>
              <a:gd name="connsiteY126" fmla="*/ 310792 h 1924333"/>
              <a:gd name="connsiteX127" fmla="*/ 1995402 w 12192000"/>
              <a:gd name="connsiteY127" fmla="*/ 305480 h 1924333"/>
              <a:gd name="connsiteX128" fmla="*/ 2223864 w 12192000"/>
              <a:gd name="connsiteY128" fmla="*/ 266118 h 1924333"/>
              <a:gd name="connsiteX129" fmla="*/ 2418043 w 12192000"/>
              <a:gd name="connsiteY129" fmla="*/ 215314 h 1924333"/>
              <a:gd name="connsiteX130" fmla="*/ 2558461 w 12192000"/>
              <a:gd name="connsiteY130" fmla="*/ 168193 h 1924333"/>
              <a:gd name="connsiteX131" fmla="*/ 2595535 w 12192000"/>
              <a:gd name="connsiteY131" fmla="*/ 158548 h 1924333"/>
              <a:gd name="connsiteX132" fmla="*/ 2626942 w 12192000"/>
              <a:gd name="connsiteY132" fmla="*/ 130400 h 1924333"/>
              <a:gd name="connsiteX133" fmla="*/ 2632225 w 12192000"/>
              <a:gd name="connsiteY133" fmla="*/ 130446 h 1924333"/>
              <a:gd name="connsiteX134" fmla="*/ 2696856 w 12192000"/>
              <a:gd name="connsiteY134" fmla="*/ 128498 h 1924333"/>
              <a:gd name="connsiteX135" fmla="*/ 2759767 w 12192000"/>
              <a:gd name="connsiteY135" fmla="*/ 127784 h 1924333"/>
              <a:gd name="connsiteX136" fmla="*/ 2792685 w 12192000"/>
              <a:gd name="connsiteY136" fmla="*/ 115710 h 1924333"/>
              <a:gd name="connsiteX137" fmla="*/ 2799767 w 12192000"/>
              <a:gd name="connsiteY137" fmla="*/ 113754 h 1924333"/>
              <a:gd name="connsiteX138" fmla="*/ 2829799 w 12192000"/>
              <a:gd name="connsiteY138" fmla="*/ 120042 h 1924333"/>
              <a:gd name="connsiteX139" fmla="*/ 2890704 w 12192000"/>
              <a:gd name="connsiteY139" fmla="*/ 121493 h 1924333"/>
              <a:gd name="connsiteX140" fmla="*/ 3042646 w 12192000"/>
              <a:gd name="connsiteY140" fmla="*/ 112273 h 1924333"/>
              <a:gd name="connsiteX141" fmla="*/ 3146630 w 12192000"/>
              <a:gd name="connsiteY141" fmla="*/ 100898 h 1924333"/>
              <a:gd name="connsiteX142" fmla="*/ 3233163 w 12192000"/>
              <a:gd name="connsiteY142" fmla="*/ 120200 h 1924333"/>
              <a:gd name="connsiteX143" fmla="*/ 3372699 w 12192000"/>
              <a:gd name="connsiteY143" fmla="*/ 129394 h 1924333"/>
              <a:gd name="connsiteX144" fmla="*/ 3394352 w 12192000"/>
              <a:gd name="connsiteY144" fmla="*/ 131671 h 1924333"/>
              <a:gd name="connsiteX145" fmla="*/ 3448218 w 12192000"/>
              <a:gd name="connsiteY145" fmla="*/ 118229 h 1924333"/>
              <a:gd name="connsiteX146" fmla="*/ 3505047 w 12192000"/>
              <a:gd name="connsiteY146" fmla="*/ 115412 h 1924333"/>
              <a:gd name="connsiteX147" fmla="*/ 3521767 w 12192000"/>
              <a:gd name="connsiteY147" fmla="*/ 111071 h 1924333"/>
              <a:gd name="connsiteX148" fmla="*/ 3585137 w 12192000"/>
              <a:gd name="connsiteY148" fmla="*/ 114371 h 1924333"/>
              <a:gd name="connsiteX149" fmla="*/ 3690293 w 12192000"/>
              <a:gd name="connsiteY149" fmla="*/ 98301 h 1924333"/>
              <a:gd name="connsiteX150" fmla="*/ 3867818 w 12192000"/>
              <a:gd name="connsiteY150" fmla="*/ 88985 h 1924333"/>
              <a:gd name="connsiteX151" fmla="*/ 4091337 w 12192000"/>
              <a:gd name="connsiteY151" fmla="*/ 70813 h 1924333"/>
              <a:gd name="connsiteX152" fmla="*/ 4246332 w 12192000"/>
              <a:gd name="connsiteY152" fmla="*/ 41697 h 1924333"/>
              <a:gd name="connsiteX153" fmla="*/ 4266975 w 12192000"/>
              <a:gd name="connsiteY153" fmla="*/ 46592 h 1924333"/>
              <a:gd name="connsiteX154" fmla="*/ 4270566 w 12192000"/>
              <a:gd name="connsiteY154" fmla="*/ 47620 h 1924333"/>
              <a:gd name="connsiteX155" fmla="*/ 4288964 w 12192000"/>
              <a:gd name="connsiteY155" fmla="*/ 52766 h 1924333"/>
              <a:gd name="connsiteX156" fmla="*/ 4365137 w 12192000"/>
              <a:gd name="connsiteY156" fmla="*/ 51783 h 1924333"/>
              <a:gd name="connsiteX157" fmla="*/ 4430546 w 12192000"/>
              <a:gd name="connsiteY157" fmla="*/ 44555 h 1924333"/>
              <a:gd name="connsiteX158" fmla="*/ 4444136 w 12192000"/>
              <a:gd name="connsiteY158" fmla="*/ 39567 h 1924333"/>
              <a:gd name="connsiteX159" fmla="*/ 4534039 w 12192000"/>
              <a:gd name="connsiteY159" fmla="*/ 31604 h 1924333"/>
              <a:gd name="connsiteX160" fmla="*/ 4560448 w 12192000"/>
              <a:gd name="connsiteY160" fmla="*/ 25231 h 1924333"/>
              <a:gd name="connsiteX161" fmla="*/ 4568006 w 12192000"/>
              <a:gd name="connsiteY161" fmla="*/ 25970 h 1924333"/>
              <a:gd name="connsiteX162" fmla="*/ 4595497 w 12192000"/>
              <a:gd name="connsiteY162" fmla="*/ 22958 h 1924333"/>
              <a:gd name="connsiteX163" fmla="*/ 4608623 w 12192000"/>
              <a:gd name="connsiteY163" fmla="*/ 18108 h 1924333"/>
              <a:gd name="connsiteX164" fmla="*/ 4623942 w 12192000"/>
              <a:gd name="connsiteY164" fmla="*/ 22251 h 1924333"/>
              <a:gd name="connsiteX165" fmla="*/ 4664336 w 12192000"/>
              <a:gd name="connsiteY165" fmla="*/ 23306 h 1924333"/>
              <a:gd name="connsiteX166" fmla="*/ 4677385 w 12192000"/>
              <a:gd name="connsiteY166" fmla="*/ 18246 h 1924333"/>
              <a:gd name="connsiteX167" fmla="*/ 4698143 w 12192000"/>
              <a:gd name="connsiteY167" fmla="*/ 18036 h 1924333"/>
              <a:gd name="connsiteX168" fmla="*/ 4750609 w 12192000"/>
              <a:gd name="connsiteY168" fmla="*/ 23611 h 1924333"/>
              <a:gd name="connsiteX169" fmla="*/ 4784658 w 12192000"/>
              <a:gd name="connsiteY169" fmla="*/ 25057 h 1924333"/>
              <a:gd name="connsiteX170" fmla="*/ 4847558 w 12192000"/>
              <a:gd name="connsiteY170" fmla="*/ 38726 h 1924333"/>
              <a:gd name="connsiteX171" fmla="*/ 4909134 w 12192000"/>
              <a:gd name="connsiteY171" fmla="*/ 50659 h 1924333"/>
              <a:gd name="connsiteX172" fmla="*/ 5099219 w 12192000"/>
              <a:gd name="connsiteY172" fmla="*/ 55050 h 1924333"/>
              <a:gd name="connsiteX173" fmla="*/ 5184992 w 12192000"/>
              <a:gd name="connsiteY173" fmla="*/ 67596 h 1924333"/>
              <a:gd name="connsiteX174" fmla="*/ 5229637 w 12192000"/>
              <a:gd name="connsiteY174" fmla="*/ 67789 h 1924333"/>
              <a:gd name="connsiteX175" fmla="*/ 5389346 w 12192000"/>
              <a:gd name="connsiteY175" fmla="*/ 80211 h 1924333"/>
              <a:gd name="connsiteX176" fmla="*/ 5494414 w 12192000"/>
              <a:gd name="connsiteY176" fmla="*/ 75926 h 1924333"/>
              <a:gd name="connsiteX177" fmla="*/ 5528443 w 12192000"/>
              <a:gd name="connsiteY177" fmla="*/ 77206 h 1924333"/>
              <a:gd name="connsiteX178" fmla="*/ 5684939 w 12192000"/>
              <a:gd name="connsiteY178" fmla="*/ 50269 h 1924333"/>
              <a:gd name="connsiteX179" fmla="*/ 5765146 w 12192000"/>
              <a:gd name="connsiteY179" fmla="*/ 50414 h 1924333"/>
              <a:gd name="connsiteX180" fmla="*/ 5848655 w 12192000"/>
              <a:gd name="connsiteY180" fmla="*/ 35257 h 1924333"/>
              <a:gd name="connsiteX181" fmla="*/ 5930656 w 12192000"/>
              <a:gd name="connsiteY181" fmla="*/ 30131 h 1924333"/>
              <a:gd name="connsiteX182" fmla="*/ 6124150 w 12192000"/>
              <a:gd name="connsiteY182" fmla="*/ 31679 h 1924333"/>
              <a:gd name="connsiteX183" fmla="*/ 6189199 w 12192000"/>
              <a:gd name="connsiteY183" fmla="*/ 588 h 1924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</a:cxnLst>
            <a:rect l="l" t="t" r="r" b="b"/>
            <a:pathLst>
              <a:path w="12192000" h="1924333">
                <a:moveTo>
                  <a:pt x="6189199" y="588"/>
                </a:moveTo>
                <a:cubicBezTo>
                  <a:pt x="6196356" y="-574"/>
                  <a:pt x="6202609" y="-108"/>
                  <a:pt x="6207079" y="2850"/>
                </a:cubicBezTo>
                <a:cubicBezTo>
                  <a:pt x="6222026" y="2749"/>
                  <a:pt x="6273489" y="3767"/>
                  <a:pt x="6285610" y="18131"/>
                </a:cubicBezTo>
                <a:cubicBezTo>
                  <a:pt x="6307255" y="18685"/>
                  <a:pt x="6357141" y="23793"/>
                  <a:pt x="6378008" y="24625"/>
                </a:cubicBezTo>
                <a:cubicBezTo>
                  <a:pt x="6409946" y="30645"/>
                  <a:pt x="6438307" y="10375"/>
                  <a:pt x="6466340" y="21366"/>
                </a:cubicBezTo>
                <a:cubicBezTo>
                  <a:pt x="6488276" y="31229"/>
                  <a:pt x="6529854" y="28110"/>
                  <a:pt x="6553334" y="35307"/>
                </a:cubicBezTo>
                <a:cubicBezTo>
                  <a:pt x="6561737" y="48059"/>
                  <a:pt x="6609188" y="62087"/>
                  <a:pt x="6626068" y="58045"/>
                </a:cubicBezTo>
                <a:cubicBezTo>
                  <a:pt x="6660952" y="66570"/>
                  <a:pt x="6666277" y="84716"/>
                  <a:pt x="6692303" y="91487"/>
                </a:cubicBezTo>
                <a:lnTo>
                  <a:pt x="6733670" y="118130"/>
                </a:lnTo>
                <a:lnTo>
                  <a:pt x="6798016" y="112271"/>
                </a:lnTo>
                <a:lnTo>
                  <a:pt x="6801081" y="114963"/>
                </a:lnTo>
                <a:cubicBezTo>
                  <a:pt x="6806919" y="120140"/>
                  <a:pt x="6812832" y="125016"/>
                  <a:pt x="6819351" y="128825"/>
                </a:cubicBezTo>
                <a:cubicBezTo>
                  <a:pt x="6825742" y="109997"/>
                  <a:pt x="6840132" y="116541"/>
                  <a:pt x="6852732" y="123321"/>
                </a:cubicBezTo>
                <a:lnTo>
                  <a:pt x="6865247" y="128836"/>
                </a:lnTo>
                <a:lnTo>
                  <a:pt x="6905517" y="129265"/>
                </a:lnTo>
                <a:cubicBezTo>
                  <a:pt x="6934052" y="140042"/>
                  <a:pt x="6939773" y="141556"/>
                  <a:pt x="6950286" y="150104"/>
                </a:cubicBezTo>
                <a:lnTo>
                  <a:pt x="7003442" y="136136"/>
                </a:lnTo>
                <a:lnTo>
                  <a:pt x="7160047" y="166721"/>
                </a:lnTo>
                <a:cubicBezTo>
                  <a:pt x="7207281" y="179911"/>
                  <a:pt x="7280644" y="210197"/>
                  <a:pt x="7325604" y="215867"/>
                </a:cubicBezTo>
                <a:cubicBezTo>
                  <a:pt x="7460113" y="233904"/>
                  <a:pt x="7393081" y="242880"/>
                  <a:pt x="7540522" y="239374"/>
                </a:cubicBezTo>
                <a:cubicBezTo>
                  <a:pt x="7545714" y="234872"/>
                  <a:pt x="7605972" y="231727"/>
                  <a:pt x="7612071" y="229553"/>
                </a:cubicBezTo>
                <a:lnTo>
                  <a:pt x="7651995" y="244567"/>
                </a:lnTo>
                <a:lnTo>
                  <a:pt x="7725761" y="258638"/>
                </a:lnTo>
                <a:lnTo>
                  <a:pt x="7823038" y="287078"/>
                </a:lnTo>
                <a:cubicBezTo>
                  <a:pt x="7837080" y="286482"/>
                  <a:pt x="7851647" y="286498"/>
                  <a:pt x="7866405" y="287288"/>
                </a:cubicBezTo>
                <a:lnTo>
                  <a:pt x="7875021" y="288224"/>
                </a:lnTo>
                <a:cubicBezTo>
                  <a:pt x="7875062" y="288354"/>
                  <a:pt x="7875105" y="288483"/>
                  <a:pt x="7875146" y="288614"/>
                </a:cubicBezTo>
                <a:cubicBezTo>
                  <a:pt x="7880550" y="289202"/>
                  <a:pt x="7901153" y="290716"/>
                  <a:pt x="7907443" y="291752"/>
                </a:cubicBezTo>
                <a:lnTo>
                  <a:pt x="7912892" y="294833"/>
                </a:lnTo>
                <a:lnTo>
                  <a:pt x="7946345" y="319359"/>
                </a:lnTo>
                <a:cubicBezTo>
                  <a:pt x="7958657" y="312776"/>
                  <a:pt x="7996513" y="309749"/>
                  <a:pt x="8021238" y="315159"/>
                </a:cubicBezTo>
                <a:cubicBezTo>
                  <a:pt x="8045964" y="320570"/>
                  <a:pt x="8058169" y="340462"/>
                  <a:pt x="8094697" y="351819"/>
                </a:cubicBezTo>
                <a:cubicBezTo>
                  <a:pt x="8129587" y="361154"/>
                  <a:pt x="8116181" y="360544"/>
                  <a:pt x="8155208" y="371168"/>
                </a:cubicBezTo>
                <a:cubicBezTo>
                  <a:pt x="8196217" y="383300"/>
                  <a:pt x="8205468" y="391801"/>
                  <a:pt x="8248472" y="400489"/>
                </a:cubicBezTo>
                <a:cubicBezTo>
                  <a:pt x="8283932" y="419791"/>
                  <a:pt x="8278617" y="392031"/>
                  <a:pt x="8300068" y="405531"/>
                </a:cubicBezTo>
                <a:lnTo>
                  <a:pt x="8356293" y="403328"/>
                </a:lnTo>
                <a:cubicBezTo>
                  <a:pt x="8377247" y="404463"/>
                  <a:pt x="8438442" y="433194"/>
                  <a:pt x="8475838" y="435524"/>
                </a:cubicBezTo>
                <a:cubicBezTo>
                  <a:pt x="8510241" y="438037"/>
                  <a:pt x="8545511" y="449840"/>
                  <a:pt x="8575216" y="450198"/>
                </a:cubicBezTo>
                <a:lnTo>
                  <a:pt x="8588650" y="447070"/>
                </a:lnTo>
                <a:lnTo>
                  <a:pt x="8612184" y="439577"/>
                </a:lnTo>
                <a:lnTo>
                  <a:pt x="8630713" y="433015"/>
                </a:lnTo>
                <a:cubicBezTo>
                  <a:pt x="8635870" y="429519"/>
                  <a:pt x="8700685" y="428411"/>
                  <a:pt x="8704240" y="422865"/>
                </a:cubicBezTo>
                <a:cubicBezTo>
                  <a:pt x="8761777" y="429549"/>
                  <a:pt x="8768302" y="427178"/>
                  <a:pt x="8829513" y="429389"/>
                </a:cubicBezTo>
                <a:cubicBezTo>
                  <a:pt x="8922895" y="444672"/>
                  <a:pt x="8924579" y="401507"/>
                  <a:pt x="9083651" y="390744"/>
                </a:cubicBezTo>
                <a:cubicBezTo>
                  <a:pt x="9138403" y="388032"/>
                  <a:pt x="9315003" y="378647"/>
                  <a:pt x="9371402" y="371809"/>
                </a:cubicBezTo>
                <a:cubicBezTo>
                  <a:pt x="9358632" y="337502"/>
                  <a:pt x="9402842" y="379364"/>
                  <a:pt x="9429586" y="369213"/>
                </a:cubicBezTo>
                <a:cubicBezTo>
                  <a:pt x="9449312" y="370213"/>
                  <a:pt x="9473938" y="373270"/>
                  <a:pt x="9489757" y="377814"/>
                </a:cubicBezTo>
                <a:cubicBezTo>
                  <a:pt x="9498164" y="379256"/>
                  <a:pt x="9507139" y="379272"/>
                  <a:pt x="9516954" y="376991"/>
                </a:cubicBezTo>
                <a:cubicBezTo>
                  <a:pt x="9548430" y="354766"/>
                  <a:pt x="9591874" y="370315"/>
                  <a:pt x="9645588" y="363590"/>
                </a:cubicBezTo>
                <a:cubicBezTo>
                  <a:pt x="9660487" y="368814"/>
                  <a:pt x="9710817" y="350550"/>
                  <a:pt x="9722896" y="360983"/>
                </a:cubicBezTo>
                <a:cubicBezTo>
                  <a:pt x="9733918" y="362239"/>
                  <a:pt x="9745201" y="356679"/>
                  <a:pt x="9752803" y="368492"/>
                </a:cubicBezTo>
                <a:cubicBezTo>
                  <a:pt x="9793268" y="374490"/>
                  <a:pt x="9843313" y="380978"/>
                  <a:pt x="9890305" y="380736"/>
                </a:cubicBezTo>
                <a:cubicBezTo>
                  <a:pt x="9912701" y="380083"/>
                  <a:pt x="9926523" y="379037"/>
                  <a:pt x="9939767" y="377776"/>
                </a:cubicBezTo>
                <a:lnTo>
                  <a:pt x="9944355" y="377352"/>
                </a:lnTo>
                <a:lnTo>
                  <a:pt x="9953719" y="375642"/>
                </a:lnTo>
                <a:lnTo>
                  <a:pt x="9955809" y="376294"/>
                </a:lnTo>
                <a:lnTo>
                  <a:pt x="10032710" y="394940"/>
                </a:lnTo>
                <a:lnTo>
                  <a:pt x="10049925" y="404971"/>
                </a:lnTo>
                <a:lnTo>
                  <a:pt x="10112671" y="414549"/>
                </a:lnTo>
                <a:cubicBezTo>
                  <a:pt x="10169643" y="412125"/>
                  <a:pt x="10132220" y="425358"/>
                  <a:pt x="10170853" y="435168"/>
                </a:cubicBezTo>
                <a:cubicBezTo>
                  <a:pt x="10206088" y="442020"/>
                  <a:pt x="10240809" y="454081"/>
                  <a:pt x="10290184" y="448123"/>
                </a:cubicBezTo>
                <a:cubicBezTo>
                  <a:pt x="10301813" y="444919"/>
                  <a:pt x="10315233" y="449499"/>
                  <a:pt x="10320158" y="458352"/>
                </a:cubicBezTo>
                <a:cubicBezTo>
                  <a:pt x="10321006" y="459876"/>
                  <a:pt x="10321565" y="461470"/>
                  <a:pt x="10321815" y="463087"/>
                </a:cubicBezTo>
                <a:cubicBezTo>
                  <a:pt x="10354058" y="457158"/>
                  <a:pt x="10355176" y="470634"/>
                  <a:pt x="10373742" y="464538"/>
                </a:cubicBezTo>
                <a:cubicBezTo>
                  <a:pt x="10403060" y="475292"/>
                  <a:pt x="10411841" y="497597"/>
                  <a:pt x="10428532" y="492504"/>
                </a:cubicBezTo>
                <a:cubicBezTo>
                  <a:pt x="10440561" y="500742"/>
                  <a:pt x="10446267" y="521930"/>
                  <a:pt x="10466490" y="517759"/>
                </a:cubicBezTo>
                <a:cubicBezTo>
                  <a:pt x="10464622" y="519986"/>
                  <a:pt x="10465013" y="521261"/>
                  <a:pt x="10466675" y="522076"/>
                </a:cubicBezTo>
                <a:lnTo>
                  <a:pt x="10470309" y="522792"/>
                </a:lnTo>
                <a:lnTo>
                  <a:pt x="10474138" y="519761"/>
                </a:lnTo>
                <a:cubicBezTo>
                  <a:pt x="10488888" y="509612"/>
                  <a:pt x="10484914" y="524734"/>
                  <a:pt x="10501100" y="528263"/>
                </a:cubicBezTo>
                <a:cubicBezTo>
                  <a:pt x="10508412" y="530705"/>
                  <a:pt x="10505426" y="533743"/>
                  <a:pt x="10502395" y="536393"/>
                </a:cubicBezTo>
                <a:lnTo>
                  <a:pt x="10689496" y="560233"/>
                </a:lnTo>
                <a:cubicBezTo>
                  <a:pt x="10721441" y="573640"/>
                  <a:pt x="10757547" y="582937"/>
                  <a:pt x="10788736" y="613188"/>
                </a:cubicBezTo>
                <a:cubicBezTo>
                  <a:pt x="10794510" y="621641"/>
                  <a:pt x="10807098" y="616073"/>
                  <a:pt x="10819747" y="621351"/>
                </a:cubicBezTo>
                <a:cubicBezTo>
                  <a:pt x="10832398" y="626630"/>
                  <a:pt x="10846356" y="639592"/>
                  <a:pt x="10864632" y="644858"/>
                </a:cubicBezTo>
                <a:cubicBezTo>
                  <a:pt x="10895617" y="652290"/>
                  <a:pt x="10921550" y="640451"/>
                  <a:pt x="10929407" y="652945"/>
                </a:cubicBezTo>
                <a:cubicBezTo>
                  <a:pt x="10945460" y="653176"/>
                  <a:pt x="10968148" y="640553"/>
                  <a:pt x="10979412" y="654217"/>
                </a:cubicBezTo>
                <a:cubicBezTo>
                  <a:pt x="10981679" y="643737"/>
                  <a:pt x="10997287" y="663414"/>
                  <a:pt x="11006959" y="657017"/>
                </a:cubicBezTo>
                <a:cubicBezTo>
                  <a:pt x="11023230" y="659396"/>
                  <a:pt x="11051890" y="662462"/>
                  <a:pt x="11077038" y="668487"/>
                </a:cubicBezTo>
                <a:cubicBezTo>
                  <a:pt x="11097000" y="690299"/>
                  <a:pt x="11141286" y="676399"/>
                  <a:pt x="11157850" y="693164"/>
                </a:cubicBezTo>
                <a:cubicBezTo>
                  <a:pt x="11163800" y="695757"/>
                  <a:pt x="11169599" y="696942"/>
                  <a:pt x="11175276" y="697243"/>
                </a:cubicBezTo>
                <a:lnTo>
                  <a:pt x="11191131" y="696085"/>
                </a:lnTo>
                <a:lnTo>
                  <a:pt x="11195573" y="691751"/>
                </a:lnTo>
                <a:lnTo>
                  <a:pt x="11205299" y="693247"/>
                </a:lnTo>
                <a:lnTo>
                  <a:pt x="11223770" y="690335"/>
                </a:lnTo>
                <a:cubicBezTo>
                  <a:pt x="11237778" y="693777"/>
                  <a:pt x="11256852" y="701947"/>
                  <a:pt x="11292119" y="713311"/>
                </a:cubicBezTo>
                <a:cubicBezTo>
                  <a:pt x="11334878" y="733451"/>
                  <a:pt x="11401662" y="729175"/>
                  <a:pt x="11435379" y="758519"/>
                </a:cubicBezTo>
                <a:lnTo>
                  <a:pt x="11604406" y="810476"/>
                </a:lnTo>
                <a:lnTo>
                  <a:pt x="11652155" y="825109"/>
                </a:lnTo>
                <a:lnTo>
                  <a:pt x="11654192" y="827301"/>
                </a:lnTo>
                <a:cubicBezTo>
                  <a:pt x="11661650" y="834729"/>
                  <a:pt x="11669215" y="841480"/>
                  <a:pt x="11676599" y="846628"/>
                </a:cubicBezTo>
                <a:cubicBezTo>
                  <a:pt x="11688258" y="861760"/>
                  <a:pt x="11752266" y="896888"/>
                  <a:pt x="11775168" y="890664"/>
                </a:cubicBezTo>
                <a:cubicBezTo>
                  <a:pt x="11790977" y="883819"/>
                  <a:pt x="11808364" y="879901"/>
                  <a:pt x="11826341" y="877558"/>
                </a:cubicBezTo>
                <a:lnTo>
                  <a:pt x="11879068" y="874038"/>
                </a:lnTo>
                <a:lnTo>
                  <a:pt x="11889563" y="878619"/>
                </a:lnTo>
                <a:lnTo>
                  <a:pt x="12016613" y="886111"/>
                </a:lnTo>
                <a:lnTo>
                  <a:pt x="12108292" y="868500"/>
                </a:lnTo>
                <a:cubicBezTo>
                  <a:pt x="12129725" y="867311"/>
                  <a:pt x="12157891" y="874537"/>
                  <a:pt x="12182910" y="882003"/>
                </a:cubicBezTo>
                <a:lnTo>
                  <a:pt x="12192000" y="884778"/>
                </a:lnTo>
                <a:lnTo>
                  <a:pt x="12192000" y="1610315"/>
                </a:lnTo>
                <a:lnTo>
                  <a:pt x="12191998" y="1610315"/>
                </a:lnTo>
                <a:lnTo>
                  <a:pt x="12191998" y="1924333"/>
                </a:lnTo>
                <a:lnTo>
                  <a:pt x="0" y="1924333"/>
                </a:lnTo>
                <a:lnTo>
                  <a:pt x="0" y="505159"/>
                </a:lnTo>
                <a:lnTo>
                  <a:pt x="5722" y="508889"/>
                </a:lnTo>
                <a:cubicBezTo>
                  <a:pt x="21614" y="518548"/>
                  <a:pt x="33814" y="524781"/>
                  <a:pt x="38476" y="524137"/>
                </a:cubicBezTo>
                <a:cubicBezTo>
                  <a:pt x="99229" y="544180"/>
                  <a:pt x="142010" y="538457"/>
                  <a:pt x="192883" y="545272"/>
                </a:cubicBezTo>
                <a:cubicBezTo>
                  <a:pt x="277629" y="525210"/>
                  <a:pt x="293434" y="558443"/>
                  <a:pt x="343710" y="565029"/>
                </a:cubicBezTo>
                <a:cubicBezTo>
                  <a:pt x="383094" y="555729"/>
                  <a:pt x="425462" y="556271"/>
                  <a:pt x="471066" y="549837"/>
                </a:cubicBezTo>
                <a:cubicBezTo>
                  <a:pt x="513583" y="544428"/>
                  <a:pt x="569194" y="531004"/>
                  <a:pt x="617333" y="526428"/>
                </a:cubicBezTo>
                <a:cubicBezTo>
                  <a:pt x="660031" y="520760"/>
                  <a:pt x="696675" y="523882"/>
                  <a:pt x="725203" y="523793"/>
                </a:cubicBezTo>
                <a:cubicBezTo>
                  <a:pt x="736650" y="521695"/>
                  <a:pt x="780513" y="502146"/>
                  <a:pt x="788494" y="505799"/>
                </a:cubicBezTo>
                <a:lnTo>
                  <a:pt x="885977" y="526585"/>
                </a:lnTo>
                <a:cubicBezTo>
                  <a:pt x="906140" y="522837"/>
                  <a:pt x="917203" y="532232"/>
                  <a:pt x="932142" y="528005"/>
                </a:cubicBezTo>
                <a:cubicBezTo>
                  <a:pt x="963701" y="524128"/>
                  <a:pt x="1061555" y="499582"/>
                  <a:pt x="1090404" y="498299"/>
                </a:cubicBezTo>
                <a:cubicBezTo>
                  <a:pt x="1132840" y="494057"/>
                  <a:pt x="1148476" y="496041"/>
                  <a:pt x="1188628" y="483151"/>
                </a:cubicBezTo>
                <a:cubicBezTo>
                  <a:pt x="1230397" y="468408"/>
                  <a:pt x="1278711" y="457638"/>
                  <a:pt x="1316247" y="425979"/>
                </a:cubicBezTo>
                <a:cubicBezTo>
                  <a:pt x="1322662" y="417251"/>
                  <a:pt x="1339433" y="418553"/>
                  <a:pt x="1357712" y="416549"/>
                </a:cubicBezTo>
                <a:cubicBezTo>
                  <a:pt x="1375991" y="414544"/>
                  <a:pt x="1423507" y="412949"/>
                  <a:pt x="1425921" y="413953"/>
                </a:cubicBezTo>
                <a:cubicBezTo>
                  <a:pt x="1450272" y="407937"/>
                  <a:pt x="1458223" y="388156"/>
                  <a:pt x="1503817" y="380457"/>
                </a:cubicBezTo>
                <a:cubicBezTo>
                  <a:pt x="1541095" y="377398"/>
                  <a:pt x="1605565" y="376357"/>
                  <a:pt x="1639196" y="372785"/>
                </a:cubicBezTo>
                <a:cubicBezTo>
                  <a:pt x="1653280" y="376736"/>
                  <a:pt x="1695289" y="365766"/>
                  <a:pt x="1705606" y="359023"/>
                </a:cubicBezTo>
                <a:cubicBezTo>
                  <a:pt x="1729169" y="336295"/>
                  <a:pt x="1793207" y="348537"/>
                  <a:pt x="1813011" y="331023"/>
                </a:cubicBezTo>
                <a:cubicBezTo>
                  <a:pt x="1820772" y="328179"/>
                  <a:pt x="1823566" y="341833"/>
                  <a:pt x="1831380" y="341307"/>
                </a:cubicBezTo>
                <a:lnTo>
                  <a:pt x="1858612" y="326777"/>
                </a:lnTo>
                <a:lnTo>
                  <a:pt x="1880661" y="335987"/>
                </a:lnTo>
                <a:lnTo>
                  <a:pt x="1941495" y="310792"/>
                </a:lnTo>
                <a:cubicBezTo>
                  <a:pt x="1978970" y="307223"/>
                  <a:pt x="1947391" y="291714"/>
                  <a:pt x="1995402" y="305480"/>
                </a:cubicBezTo>
                <a:cubicBezTo>
                  <a:pt x="2042464" y="298034"/>
                  <a:pt x="2153424" y="281146"/>
                  <a:pt x="2223864" y="266118"/>
                </a:cubicBezTo>
                <a:cubicBezTo>
                  <a:pt x="2261296" y="256300"/>
                  <a:pt x="2360518" y="238323"/>
                  <a:pt x="2418043" y="215314"/>
                </a:cubicBezTo>
                <a:cubicBezTo>
                  <a:pt x="2472088" y="206823"/>
                  <a:pt x="2499422" y="162612"/>
                  <a:pt x="2558461" y="168193"/>
                </a:cubicBezTo>
                <a:cubicBezTo>
                  <a:pt x="2559660" y="164506"/>
                  <a:pt x="2592244" y="161337"/>
                  <a:pt x="2595535" y="158548"/>
                </a:cubicBezTo>
                <a:lnTo>
                  <a:pt x="2626942" y="130400"/>
                </a:lnTo>
                <a:lnTo>
                  <a:pt x="2632225" y="130446"/>
                </a:lnTo>
                <a:lnTo>
                  <a:pt x="2696856" y="128498"/>
                </a:lnTo>
                <a:lnTo>
                  <a:pt x="2759767" y="127784"/>
                </a:lnTo>
                <a:cubicBezTo>
                  <a:pt x="2770024" y="123546"/>
                  <a:pt x="2781047" y="119463"/>
                  <a:pt x="2792685" y="115710"/>
                </a:cubicBezTo>
                <a:lnTo>
                  <a:pt x="2799767" y="113754"/>
                </a:lnTo>
                <a:lnTo>
                  <a:pt x="2829799" y="120042"/>
                </a:lnTo>
                <a:lnTo>
                  <a:pt x="2890704" y="121493"/>
                </a:lnTo>
                <a:cubicBezTo>
                  <a:pt x="2935390" y="121035"/>
                  <a:pt x="2990780" y="113193"/>
                  <a:pt x="3042646" y="112273"/>
                </a:cubicBezTo>
                <a:cubicBezTo>
                  <a:pt x="3077119" y="111474"/>
                  <a:pt x="3124089" y="100414"/>
                  <a:pt x="3146630" y="100898"/>
                </a:cubicBezTo>
                <a:cubicBezTo>
                  <a:pt x="3169381" y="117699"/>
                  <a:pt x="3224695" y="125864"/>
                  <a:pt x="3233163" y="120200"/>
                </a:cubicBezTo>
                <a:lnTo>
                  <a:pt x="3372699" y="129394"/>
                </a:lnTo>
                <a:cubicBezTo>
                  <a:pt x="3389020" y="126586"/>
                  <a:pt x="3397563" y="116804"/>
                  <a:pt x="3394352" y="131671"/>
                </a:cubicBezTo>
                <a:cubicBezTo>
                  <a:pt x="3406102" y="131485"/>
                  <a:pt x="3429770" y="120938"/>
                  <a:pt x="3448218" y="118229"/>
                </a:cubicBezTo>
                <a:lnTo>
                  <a:pt x="3505047" y="115412"/>
                </a:lnTo>
                <a:lnTo>
                  <a:pt x="3521767" y="111071"/>
                </a:lnTo>
                <a:cubicBezTo>
                  <a:pt x="3526335" y="108877"/>
                  <a:pt x="3582156" y="117732"/>
                  <a:pt x="3585137" y="114371"/>
                </a:cubicBezTo>
                <a:cubicBezTo>
                  <a:pt x="3638265" y="102098"/>
                  <a:pt x="3633789" y="98565"/>
                  <a:pt x="3690293" y="98301"/>
                </a:cubicBezTo>
                <a:cubicBezTo>
                  <a:pt x="3782197" y="112746"/>
                  <a:pt x="3826738" y="92943"/>
                  <a:pt x="3867818" y="88985"/>
                </a:cubicBezTo>
                <a:cubicBezTo>
                  <a:pt x="3943777" y="81477"/>
                  <a:pt x="3990501" y="75194"/>
                  <a:pt x="4091337" y="70813"/>
                </a:cubicBezTo>
                <a:cubicBezTo>
                  <a:pt x="4154422" y="62932"/>
                  <a:pt x="4217060" y="45734"/>
                  <a:pt x="4246332" y="41697"/>
                </a:cubicBezTo>
                <a:cubicBezTo>
                  <a:pt x="4253308" y="42804"/>
                  <a:pt x="4260125" y="44606"/>
                  <a:pt x="4266975" y="46592"/>
                </a:cubicBezTo>
                <a:lnTo>
                  <a:pt x="4270566" y="47620"/>
                </a:lnTo>
                <a:lnTo>
                  <a:pt x="4288964" y="52766"/>
                </a:lnTo>
                <a:lnTo>
                  <a:pt x="4365137" y="51783"/>
                </a:lnTo>
                <a:lnTo>
                  <a:pt x="4430546" y="44555"/>
                </a:lnTo>
                <a:lnTo>
                  <a:pt x="4444136" y="39567"/>
                </a:lnTo>
                <a:lnTo>
                  <a:pt x="4534039" y="31604"/>
                </a:lnTo>
                <a:lnTo>
                  <a:pt x="4560448" y="25231"/>
                </a:lnTo>
                <a:lnTo>
                  <a:pt x="4568006" y="25970"/>
                </a:lnTo>
                <a:cubicBezTo>
                  <a:pt x="4580278" y="23866"/>
                  <a:pt x="4594878" y="14904"/>
                  <a:pt x="4595497" y="22958"/>
                </a:cubicBezTo>
                <a:lnTo>
                  <a:pt x="4608623" y="18108"/>
                </a:lnTo>
                <a:lnTo>
                  <a:pt x="4623942" y="22251"/>
                </a:lnTo>
                <a:cubicBezTo>
                  <a:pt x="4633227" y="23117"/>
                  <a:pt x="4655429" y="23973"/>
                  <a:pt x="4664336" y="23306"/>
                </a:cubicBezTo>
                <a:lnTo>
                  <a:pt x="4677385" y="18246"/>
                </a:lnTo>
                <a:lnTo>
                  <a:pt x="4698143" y="18036"/>
                </a:lnTo>
                <a:cubicBezTo>
                  <a:pt x="4710347" y="18931"/>
                  <a:pt x="4736189" y="22441"/>
                  <a:pt x="4750609" y="23611"/>
                </a:cubicBezTo>
                <a:cubicBezTo>
                  <a:pt x="4764270" y="27424"/>
                  <a:pt x="4774858" y="29782"/>
                  <a:pt x="4784658" y="25057"/>
                </a:cubicBezTo>
                <a:cubicBezTo>
                  <a:pt x="4804708" y="29613"/>
                  <a:pt x="4822811" y="48263"/>
                  <a:pt x="4847558" y="38726"/>
                </a:cubicBezTo>
                <a:cubicBezTo>
                  <a:pt x="4868304" y="42993"/>
                  <a:pt x="4867190" y="47939"/>
                  <a:pt x="4909134" y="50659"/>
                </a:cubicBezTo>
                <a:cubicBezTo>
                  <a:pt x="4945026" y="52455"/>
                  <a:pt x="5063406" y="54096"/>
                  <a:pt x="5099219" y="55050"/>
                </a:cubicBezTo>
                <a:cubicBezTo>
                  <a:pt x="5145195" y="57873"/>
                  <a:pt x="5163254" y="65473"/>
                  <a:pt x="5184992" y="67596"/>
                </a:cubicBezTo>
                <a:cubicBezTo>
                  <a:pt x="5206728" y="69720"/>
                  <a:pt x="5195578" y="65687"/>
                  <a:pt x="5229637" y="67789"/>
                </a:cubicBezTo>
                <a:cubicBezTo>
                  <a:pt x="5263695" y="69892"/>
                  <a:pt x="5345217" y="78854"/>
                  <a:pt x="5389346" y="80211"/>
                </a:cubicBezTo>
                <a:cubicBezTo>
                  <a:pt x="5425889" y="83191"/>
                  <a:pt x="5461943" y="84751"/>
                  <a:pt x="5494414" y="75926"/>
                </a:cubicBezTo>
                <a:lnTo>
                  <a:pt x="5528443" y="77206"/>
                </a:lnTo>
                <a:cubicBezTo>
                  <a:pt x="5582723" y="71370"/>
                  <a:pt x="5638917" y="68385"/>
                  <a:pt x="5684939" y="50269"/>
                </a:cubicBezTo>
                <a:cubicBezTo>
                  <a:pt x="5724389" y="45804"/>
                  <a:pt x="5737860" y="52916"/>
                  <a:pt x="5765146" y="50414"/>
                </a:cubicBezTo>
                <a:cubicBezTo>
                  <a:pt x="5792695" y="43060"/>
                  <a:pt x="5827352" y="38097"/>
                  <a:pt x="5848655" y="35257"/>
                </a:cubicBezTo>
                <a:lnTo>
                  <a:pt x="5930656" y="30131"/>
                </a:lnTo>
                <a:lnTo>
                  <a:pt x="6124150" y="31679"/>
                </a:lnTo>
                <a:cubicBezTo>
                  <a:pt x="6138131" y="22216"/>
                  <a:pt x="6167730" y="4075"/>
                  <a:pt x="6189199" y="588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222C9678-BA45-1605-FFDB-AD36E4ECF5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5060" y="5279511"/>
            <a:ext cx="9681882" cy="7398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Actor </a:t>
            </a:r>
            <a:r>
              <a:rPr lang="en-US" sz="3600" kern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Framework’e</a:t>
            </a:r>
            <a:r>
              <a:rPr lang="en-US" sz="36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600" kern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Giriş</a:t>
            </a:r>
            <a:endParaRPr lang="en-US" sz="3600" kern="12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742B4B6-8130-AB08-2583-1FE0CEB2F2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92902" y="579473"/>
            <a:ext cx="6406194" cy="4224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3CAF2670-0614-576A-4EE3-77DE2F7A4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86E5C-7CBA-4AD5-98FE-D763C48B2D5F}" type="slidenum">
              <a:rPr lang="tr-TR" smtClean="0"/>
              <a:t>1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7334085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>
            <a:extLst>
              <a:ext uri="{FF2B5EF4-FFF2-40B4-BE49-F238E27FC236}">
                <a16:creationId xmlns:a16="http://schemas.microsoft.com/office/drawing/2014/main" id="{8B7CCCAF-F163-57FA-8DAF-15156F6C4C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7995" y="498745"/>
            <a:ext cx="3610402" cy="2662744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4346ECB5-AEB8-0699-6245-A18D442F65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64" y="0"/>
            <a:ext cx="4095750" cy="6848475"/>
          </a:xfrm>
          <a:prstGeom prst="rect">
            <a:avLst/>
          </a:prstGeom>
        </p:spPr>
      </p:pic>
      <p:pic>
        <p:nvPicPr>
          <p:cNvPr id="9" name="Resim 8">
            <a:extLst>
              <a:ext uri="{FF2B5EF4-FFF2-40B4-BE49-F238E27FC236}">
                <a16:creationId xmlns:a16="http://schemas.microsoft.com/office/drawing/2014/main" id="{E2F9FE83-60AB-0BC1-5EE9-D2E9987D24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2967" y="3820336"/>
            <a:ext cx="3105670" cy="2811294"/>
          </a:xfrm>
          <a:prstGeom prst="rect">
            <a:avLst/>
          </a:prstGeom>
        </p:spPr>
      </p:pic>
      <p:sp>
        <p:nvSpPr>
          <p:cNvPr id="11" name="Slayt Numarası Yer Tutucusu 10">
            <a:extLst>
              <a:ext uri="{FF2B5EF4-FFF2-40B4-BE49-F238E27FC236}">
                <a16:creationId xmlns:a16="http://schemas.microsoft.com/office/drawing/2014/main" id="{57F88341-50FA-BB44-5605-D4816ADCC4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86E5C-7CBA-4AD5-98FE-D763C48B2D5F}" type="slidenum">
              <a:rPr lang="tr-TR" smtClean="0"/>
              <a:t>10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0057649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>
            <a:extLst>
              <a:ext uri="{FF2B5EF4-FFF2-40B4-BE49-F238E27FC236}">
                <a16:creationId xmlns:a16="http://schemas.microsoft.com/office/drawing/2014/main" id="{B35B3FF6-EB99-F176-2A22-933710DE82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2481"/>
            <a:ext cx="12192000" cy="6233038"/>
          </a:xfrm>
          <a:prstGeom prst="rect">
            <a:avLst/>
          </a:prstGeom>
        </p:spPr>
      </p:pic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D24C791A-CC1B-8AA2-5FFE-922A24C0E6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86E5C-7CBA-4AD5-98FE-D763C48B2D5F}" type="slidenum">
              <a:rPr lang="tr-TR" smtClean="0"/>
              <a:t>11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5648052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F0DCC097-1DB8-4B6D-85D0-6FBA0E1CA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E0B58608-23C8-4441-994D-C6823EEE1D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2083506"/>
          </a:xfrm>
          <a:custGeom>
            <a:avLst/>
            <a:gdLst>
              <a:gd name="connsiteX0" fmla="*/ 0 w 12191999"/>
              <a:gd name="connsiteY0" fmla="*/ 0 h 2083506"/>
              <a:gd name="connsiteX1" fmla="*/ 9429748 w 12191999"/>
              <a:gd name="connsiteY1" fmla="*/ 0 h 2083506"/>
              <a:gd name="connsiteX2" fmla="*/ 9429748 w 12191999"/>
              <a:gd name="connsiteY2" fmla="*/ 1 h 2083506"/>
              <a:gd name="connsiteX3" fmla="*/ 12191999 w 12191999"/>
              <a:gd name="connsiteY3" fmla="*/ 1 h 2083506"/>
              <a:gd name="connsiteX4" fmla="*/ 12191999 w 12191999"/>
              <a:gd name="connsiteY4" fmla="*/ 1164372 h 2083506"/>
              <a:gd name="connsiteX5" fmla="*/ 12147852 w 12191999"/>
              <a:gd name="connsiteY5" fmla="*/ 1163783 h 2083506"/>
              <a:gd name="connsiteX6" fmla="*/ 11993604 w 12191999"/>
              <a:gd name="connsiteY6" fmla="*/ 1153496 h 2083506"/>
              <a:gd name="connsiteX7" fmla="*/ 11865319 w 12191999"/>
              <a:gd name="connsiteY7" fmla="*/ 1176624 h 2083506"/>
              <a:gd name="connsiteX8" fmla="*/ 11718353 w 12191999"/>
              <a:gd name="connsiteY8" fmla="*/ 1209136 h 2083506"/>
              <a:gd name="connsiteX9" fmla="*/ 11609067 w 12191999"/>
              <a:gd name="connsiteY9" fmla="*/ 1218512 h 2083506"/>
              <a:gd name="connsiteX10" fmla="*/ 11545958 w 12191999"/>
              <a:gd name="connsiteY10" fmla="*/ 1240430 h 2083506"/>
              <a:gd name="connsiteX11" fmla="*/ 11445770 w 12191999"/>
              <a:gd name="connsiteY11" fmla="*/ 1225780 h 2083506"/>
              <a:gd name="connsiteX12" fmla="*/ 11398842 w 12191999"/>
              <a:gd name="connsiteY12" fmla="*/ 1227250 h 2083506"/>
              <a:gd name="connsiteX13" fmla="*/ 11240093 w 12191999"/>
              <a:gd name="connsiteY13" fmla="*/ 1266797 h 2083506"/>
              <a:gd name="connsiteX14" fmla="*/ 11141364 w 12191999"/>
              <a:gd name="connsiteY14" fmla="*/ 1288059 h 2083506"/>
              <a:gd name="connsiteX15" fmla="*/ 11015396 w 12191999"/>
              <a:gd name="connsiteY15" fmla="*/ 1353104 h 2083506"/>
              <a:gd name="connsiteX16" fmla="*/ 10973905 w 12191999"/>
              <a:gd name="connsiteY16" fmla="*/ 1365109 h 2083506"/>
              <a:gd name="connsiteX17" fmla="*/ 10904858 w 12191999"/>
              <a:gd name="connsiteY17" fmla="*/ 1371966 h 2083506"/>
              <a:gd name="connsiteX18" fmla="*/ 10827883 w 12191999"/>
              <a:gd name="connsiteY18" fmla="*/ 1410270 h 2083506"/>
              <a:gd name="connsiteX19" fmla="*/ 10690996 w 12191999"/>
              <a:gd name="connsiteY19" fmla="*/ 1426394 h 2083506"/>
              <a:gd name="connsiteX20" fmla="*/ 10624461 w 12191999"/>
              <a:gd name="connsiteY20" fmla="*/ 1444283 h 2083506"/>
              <a:gd name="connsiteX21" fmla="*/ 10517208 w 12191999"/>
              <a:gd name="connsiteY21" fmla="*/ 1478947 h 2083506"/>
              <a:gd name="connsiteX22" fmla="*/ 10497937 w 12191999"/>
              <a:gd name="connsiteY22" fmla="*/ 1469831 h 2083506"/>
              <a:gd name="connsiteX23" fmla="*/ 10471201 w 12191999"/>
              <a:gd name="connsiteY23" fmla="*/ 1486037 h 2083506"/>
              <a:gd name="connsiteX24" fmla="*/ 10448263 w 12191999"/>
              <a:gd name="connsiteY24" fmla="*/ 1478223 h 2083506"/>
              <a:gd name="connsiteX25" fmla="*/ 10388089 w 12191999"/>
              <a:gd name="connsiteY25" fmla="*/ 1507175 h 2083506"/>
              <a:gd name="connsiteX26" fmla="*/ 10333720 w 12191999"/>
              <a:gd name="connsiteY26" fmla="*/ 1515848 h 2083506"/>
              <a:gd name="connsiteX27" fmla="*/ 10104338 w 12191999"/>
              <a:gd name="connsiteY27" fmla="*/ 1569424 h 2083506"/>
              <a:gd name="connsiteX28" fmla="*/ 9910445 w 12191999"/>
              <a:gd name="connsiteY28" fmla="*/ 1632275 h 2083506"/>
              <a:gd name="connsiteX29" fmla="*/ 9770872 w 12191999"/>
              <a:gd name="connsiteY29" fmla="*/ 1688088 h 2083506"/>
              <a:gd name="connsiteX30" fmla="*/ 9733849 w 12191999"/>
              <a:gd name="connsiteY30" fmla="*/ 1700034 h 2083506"/>
              <a:gd name="connsiteX31" fmla="*/ 9703714 w 12191999"/>
              <a:gd name="connsiteY31" fmla="*/ 1730093 h 2083506"/>
              <a:gd name="connsiteX32" fmla="*/ 9698351 w 12191999"/>
              <a:gd name="connsiteY32" fmla="*/ 1730377 h 2083506"/>
              <a:gd name="connsiteX33" fmla="*/ 9632895 w 12191999"/>
              <a:gd name="connsiteY33" fmla="*/ 1736363 h 2083506"/>
              <a:gd name="connsiteX34" fmla="*/ 9569107 w 12191999"/>
              <a:gd name="connsiteY34" fmla="*/ 1741010 h 2083506"/>
              <a:gd name="connsiteX35" fmla="*/ 9536451 w 12191999"/>
              <a:gd name="connsiteY35" fmla="*/ 1755120 h 2083506"/>
              <a:gd name="connsiteX36" fmla="*/ 9529385 w 12191999"/>
              <a:gd name="connsiteY36" fmla="*/ 1757515 h 2083506"/>
              <a:gd name="connsiteX37" fmla="*/ 9498527 w 12191999"/>
              <a:gd name="connsiteY37" fmla="*/ 1753117 h 2083506"/>
              <a:gd name="connsiteX38" fmla="*/ 9436642 w 12191999"/>
              <a:gd name="connsiteY38" fmla="*/ 1755478 h 2083506"/>
              <a:gd name="connsiteX39" fmla="*/ 9429748 w 12191999"/>
              <a:gd name="connsiteY39" fmla="*/ 1756317 h 2083506"/>
              <a:gd name="connsiteX40" fmla="*/ 9429748 w 12191999"/>
              <a:gd name="connsiteY40" fmla="*/ 1768745 h 2083506"/>
              <a:gd name="connsiteX41" fmla="*/ 9425802 w 12191999"/>
              <a:gd name="connsiteY41" fmla="*/ 1769273 h 2083506"/>
              <a:gd name="connsiteX42" fmla="*/ 9349763 w 12191999"/>
              <a:gd name="connsiteY42" fmla="*/ 1776107 h 2083506"/>
              <a:gd name="connsiteX43" fmla="*/ 9256503 w 12191999"/>
              <a:gd name="connsiteY43" fmla="*/ 1800699 h 2083506"/>
              <a:gd name="connsiteX44" fmla="*/ 9222873 w 12191999"/>
              <a:gd name="connsiteY44" fmla="*/ 1803003 h 2083506"/>
              <a:gd name="connsiteX45" fmla="*/ 9224095 w 12191999"/>
              <a:gd name="connsiteY45" fmla="*/ 1807355 h 2083506"/>
              <a:gd name="connsiteX46" fmla="*/ 9211603 w 12191999"/>
              <a:gd name="connsiteY46" fmla="*/ 1807675 h 2083506"/>
              <a:gd name="connsiteX47" fmla="*/ 9183719 w 12191999"/>
              <a:gd name="connsiteY47" fmla="*/ 1807781 h 2083506"/>
              <a:gd name="connsiteX48" fmla="*/ 9100221 w 12191999"/>
              <a:gd name="connsiteY48" fmla="*/ 1808989 h 2083506"/>
              <a:gd name="connsiteX49" fmla="*/ 9077439 w 12191999"/>
              <a:gd name="connsiteY49" fmla="*/ 1817333 h 2083506"/>
              <a:gd name="connsiteX50" fmla="*/ 9055889 w 12191999"/>
              <a:gd name="connsiteY50" fmla="*/ 1817464 h 2083506"/>
              <a:gd name="connsiteX51" fmla="*/ 8930912 w 12191999"/>
              <a:gd name="connsiteY51" fmla="*/ 1828648 h 2083506"/>
              <a:gd name="connsiteX52" fmla="*/ 8913729 w 12191999"/>
              <a:gd name="connsiteY52" fmla="*/ 1829483 h 2083506"/>
              <a:gd name="connsiteX53" fmla="*/ 8904423 w 12191999"/>
              <a:gd name="connsiteY53" fmla="*/ 1833234 h 2083506"/>
              <a:gd name="connsiteX54" fmla="*/ 8871099 w 12191999"/>
              <a:gd name="connsiteY54" fmla="*/ 1833979 h 2083506"/>
              <a:gd name="connsiteX55" fmla="*/ 8869557 w 12191999"/>
              <a:gd name="connsiteY55" fmla="*/ 1836113 h 2083506"/>
              <a:gd name="connsiteX56" fmla="*/ 8760021 w 12191999"/>
              <a:gd name="connsiteY56" fmla="*/ 1854442 h 2083506"/>
              <a:gd name="connsiteX57" fmla="*/ 8741254 w 12191999"/>
              <a:gd name="connsiteY57" fmla="*/ 1857469 h 2083506"/>
              <a:gd name="connsiteX58" fmla="*/ 8725039 w 12191999"/>
              <a:gd name="connsiteY58" fmla="*/ 1856552 h 2083506"/>
              <a:gd name="connsiteX59" fmla="*/ 8635265 w 12191999"/>
              <a:gd name="connsiteY59" fmla="*/ 1859168 h 2083506"/>
              <a:gd name="connsiteX60" fmla="*/ 8613911 w 12191999"/>
              <a:gd name="connsiteY60" fmla="*/ 1857561 h 2083506"/>
              <a:gd name="connsiteX61" fmla="*/ 8604931 w 12191999"/>
              <a:gd name="connsiteY61" fmla="*/ 1854170 h 2083506"/>
              <a:gd name="connsiteX62" fmla="*/ 8570171 w 12191999"/>
              <a:gd name="connsiteY62" fmla="*/ 1860579 h 2083506"/>
              <a:gd name="connsiteX63" fmla="*/ 8516537 w 12191999"/>
              <a:gd name="connsiteY63" fmla="*/ 1864971 h 2083506"/>
              <a:gd name="connsiteX64" fmla="*/ 8491046 w 12191999"/>
              <a:gd name="connsiteY64" fmla="*/ 1868141 h 2083506"/>
              <a:gd name="connsiteX65" fmla="*/ 8470478 w 12191999"/>
              <a:gd name="connsiteY65" fmla="*/ 1866216 h 2083506"/>
              <a:gd name="connsiteX66" fmla="*/ 8353433 w 12191999"/>
              <a:gd name="connsiteY66" fmla="*/ 1865729 h 2083506"/>
              <a:gd name="connsiteX67" fmla="*/ 8347675 w 12191999"/>
              <a:gd name="connsiteY67" fmla="*/ 1865075 h 2083506"/>
              <a:gd name="connsiteX68" fmla="*/ 8343939 w 12191999"/>
              <a:gd name="connsiteY68" fmla="*/ 1865677 h 2083506"/>
              <a:gd name="connsiteX69" fmla="*/ 8221566 w 12191999"/>
              <a:gd name="connsiteY69" fmla="*/ 1881148 h 2083506"/>
              <a:gd name="connsiteX70" fmla="*/ 8066095 w 12191999"/>
              <a:gd name="connsiteY70" fmla="*/ 1919902 h 2083506"/>
              <a:gd name="connsiteX71" fmla="*/ 8044849 w 12191999"/>
              <a:gd name="connsiteY71" fmla="*/ 1916308 h 2083506"/>
              <a:gd name="connsiteX72" fmla="*/ 8041142 w 12191999"/>
              <a:gd name="connsiteY72" fmla="*/ 1915506 h 2083506"/>
              <a:gd name="connsiteX73" fmla="*/ 8022159 w 12191999"/>
              <a:gd name="connsiteY73" fmla="*/ 1911521 h 2083506"/>
              <a:gd name="connsiteX74" fmla="*/ 7944932 w 12191999"/>
              <a:gd name="connsiteY74" fmla="*/ 1917265 h 2083506"/>
              <a:gd name="connsiteX75" fmla="*/ 7879011 w 12191999"/>
              <a:gd name="connsiteY75" fmla="*/ 1928570 h 2083506"/>
              <a:gd name="connsiteX76" fmla="*/ 7865529 w 12191999"/>
              <a:gd name="connsiteY76" fmla="*/ 1934399 h 2083506"/>
              <a:gd name="connsiteX77" fmla="*/ 7774801 w 12191999"/>
              <a:gd name="connsiteY77" fmla="*/ 1947969 h 2083506"/>
              <a:gd name="connsiteX78" fmla="*/ 7748398 w 12191999"/>
              <a:gd name="connsiteY78" fmla="*/ 1955982 h 2083506"/>
              <a:gd name="connsiteX79" fmla="*/ 7740684 w 12191999"/>
              <a:gd name="connsiteY79" fmla="*/ 1955717 h 2083506"/>
              <a:gd name="connsiteX80" fmla="*/ 7712976 w 12191999"/>
              <a:gd name="connsiteY80" fmla="*/ 1960442 h 2083506"/>
              <a:gd name="connsiteX81" fmla="*/ 7699956 w 12191999"/>
              <a:gd name="connsiteY81" fmla="*/ 1966104 h 2083506"/>
              <a:gd name="connsiteX82" fmla="*/ 7684158 w 12191999"/>
              <a:gd name="connsiteY82" fmla="*/ 1962927 h 2083506"/>
              <a:gd name="connsiteX83" fmla="*/ 7643109 w 12191999"/>
              <a:gd name="connsiteY83" fmla="*/ 1964400 h 2083506"/>
              <a:gd name="connsiteX84" fmla="*/ 7630180 w 12191999"/>
              <a:gd name="connsiteY84" fmla="*/ 1970266 h 2083506"/>
              <a:gd name="connsiteX85" fmla="*/ 7609131 w 12191999"/>
              <a:gd name="connsiteY85" fmla="*/ 1971774 h 2083506"/>
              <a:gd name="connsiteX86" fmla="*/ 7555555 w 12191999"/>
              <a:gd name="connsiteY86" fmla="*/ 1969491 h 2083506"/>
              <a:gd name="connsiteX87" fmla="*/ 7520919 w 12191999"/>
              <a:gd name="connsiteY87" fmla="*/ 1970177 h 2083506"/>
              <a:gd name="connsiteX88" fmla="*/ 7456258 w 12191999"/>
              <a:gd name="connsiteY88" fmla="*/ 1960468 h 2083506"/>
              <a:gd name="connsiteX89" fmla="*/ 7393047 w 12191999"/>
              <a:gd name="connsiteY89" fmla="*/ 1952408 h 2083506"/>
              <a:gd name="connsiteX90" fmla="*/ 7199912 w 12191999"/>
              <a:gd name="connsiteY90" fmla="*/ 1959913 h 2083506"/>
              <a:gd name="connsiteX91" fmla="*/ 7146774 w 12191999"/>
              <a:gd name="connsiteY91" fmla="*/ 1956641 h 2083506"/>
              <a:gd name="connsiteX92" fmla="*/ 7122244 w 12191999"/>
              <a:gd name="connsiteY92" fmla="*/ 1953891 h 2083506"/>
              <a:gd name="connsiteX93" fmla="*/ 7032241 w 12191999"/>
              <a:gd name="connsiteY93" fmla="*/ 1962723 h 2083506"/>
              <a:gd name="connsiteX94" fmla="*/ 6941492 w 12191999"/>
              <a:gd name="connsiteY94" fmla="*/ 1976868 h 2083506"/>
              <a:gd name="connsiteX95" fmla="*/ 6906514 w 12191999"/>
              <a:gd name="connsiteY95" fmla="*/ 1968589 h 2083506"/>
              <a:gd name="connsiteX96" fmla="*/ 6826395 w 12191999"/>
              <a:gd name="connsiteY96" fmla="*/ 1974141 h 2083506"/>
              <a:gd name="connsiteX97" fmla="*/ 6716431 w 12191999"/>
              <a:gd name="connsiteY97" fmla="*/ 2004297 h 2083506"/>
              <a:gd name="connsiteX98" fmla="*/ 6569607 w 12191999"/>
              <a:gd name="connsiteY98" fmla="*/ 2015496 h 2083506"/>
              <a:gd name="connsiteX99" fmla="*/ 6561430 w 12191999"/>
              <a:gd name="connsiteY99" fmla="*/ 2020996 h 2083506"/>
              <a:gd name="connsiteX100" fmla="*/ 6549371 w 12191999"/>
              <a:gd name="connsiteY100" fmla="*/ 2024747 h 2083506"/>
              <a:gd name="connsiteX101" fmla="*/ 6547040 w 12191999"/>
              <a:gd name="connsiteY101" fmla="*/ 2024474 h 2083506"/>
              <a:gd name="connsiteX102" fmla="*/ 6530482 w 12191999"/>
              <a:gd name="connsiteY102" fmla="*/ 2026659 h 2083506"/>
              <a:gd name="connsiteX103" fmla="*/ 6528565 w 12191999"/>
              <a:gd name="connsiteY103" fmla="*/ 2028600 h 2083506"/>
              <a:gd name="connsiteX104" fmla="*/ 6517741 w 12191999"/>
              <a:gd name="connsiteY104" fmla="*/ 2030558 h 2083506"/>
              <a:gd name="connsiteX105" fmla="*/ 6497855 w 12191999"/>
              <a:gd name="connsiteY105" fmla="*/ 2035650 h 2083506"/>
              <a:gd name="connsiteX106" fmla="*/ 6492785 w 12191999"/>
              <a:gd name="connsiteY106" fmla="*/ 2035444 h 2083506"/>
              <a:gd name="connsiteX107" fmla="*/ 6460692 w 12191999"/>
              <a:gd name="connsiteY107" fmla="*/ 2041321 h 2083506"/>
              <a:gd name="connsiteX108" fmla="*/ 6459609 w 12191999"/>
              <a:gd name="connsiteY108" fmla="*/ 2040851 h 2083506"/>
              <a:gd name="connsiteX109" fmla="*/ 6447765 w 12191999"/>
              <a:gd name="connsiteY109" fmla="*/ 2040102 h 2083506"/>
              <a:gd name="connsiteX110" fmla="*/ 6426590 w 12191999"/>
              <a:gd name="connsiteY110" fmla="*/ 2039928 h 2083506"/>
              <a:gd name="connsiteX111" fmla="*/ 6401693 w 12191999"/>
              <a:gd name="connsiteY111" fmla="*/ 2033537 h 2083506"/>
              <a:gd name="connsiteX112" fmla="*/ 6387141 w 12191999"/>
              <a:gd name="connsiteY112" fmla="*/ 2033161 h 2083506"/>
              <a:gd name="connsiteX113" fmla="*/ 6357846 w 12191999"/>
              <a:gd name="connsiteY113" fmla="*/ 2036782 h 2083506"/>
              <a:gd name="connsiteX114" fmla="*/ 6342914 w 12191999"/>
              <a:gd name="connsiteY114" fmla="*/ 2037585 h 2083506"/>
              <a:gd name="connsiteX115" fmla="*/ 6336300 w 12191999"/>
              <a:gd name="connsiteY115" fmla="*/ 2038781 h 2083506"/>
              <a:gd name="connsiteX116" fmla="*/ 6317178 w 12191999"/>
              <a:gd name="connsiteY116" fmla="*/ 2038968 h 2083506"/>
              <a:gd name="connsiteX117" fmla="*/ 6161427 w 12191999"/>
              <a:gd name="connsiteY117" fmla="*/ 2047338 h 2083506"/>
              <a:gd name="connsiteX118" fmla="*/ 6097339 w 12191999"/>
              <a:gd name="connsiteY118" fmla="*/ 2082438 h 2083506"/>
              <a:gd name="connsiteX119" fmla="*/ 6079059 w 12191999"/>
              <a:gd name="connsiteY119" fmla="*/ 2081299 h 2083506"/>
              <a:gd name="connsiteX120" fmla="*/ 5998439 w 12191999"/>
              <a:gd name="connsiteY120" fmla="*/ 2070958 h 2083506"/>
              <a:gd name="connsiteX121" fmla="*/ 5904290 w 12191999"/>
              <a:gd name="connsiteY121" fmla="*/ 2070255 h 2083506"/>
              <a:gd name="connsiteX122" fmla="*/ 5814867 w 12191999"/>
              <a:gd name="connsiteY122" fmla="*/ 2079032 h 2083506"/>
              <a:gd name="connsiteX123" fmla="*/ 5725743 w 12191999"/>
              <a:gd name="connsiteY123" fmla="*/ 2070558 h 2083506"/>
              <a:gd name="connsiteX124" fmla="*/ 5650546 w 12191999"/>
              <a:gd name="connsiteY124" fmla="*/ 2052412 h 2083506"/>
              <a:gd name="connsiteX125" fmla="*/ 5581284 w 12191999"/>
              <a:gd name="connsiteY125" fmla="*/ 2023175 h 2083506"/>
              <a:gd name="connsiteX126" fmla="*/ 5572593 w 12191999"/>
              <a:gd name="connsiteY126" fmla="*/ 2018391 h 2083506"/>
              <a:gd name="connsiteX127" fmla="*/ 5548580 w 12191999"/>
              <a:gd name="connsiteY127" fmla="*/ 2016951 h 2083506"/>
              <a:gd name="connsiteX128" fmla="*/ 5471173 w 12191999"/>
              <a:gd name="connsiteY128" fmla="*/ 2018786 h 2083506"/>
              <a:gd name="connsiteX129" fmla="*/ 5340320 w 12191999"/>
              <a:gd name="connsiteY129" fmla="*/ 2037611 h 2083506"/>
              <a:gd name="connsiteX130" fmla="*/ 5254376 w 12191999"/>
              <a:gd name="connsiteY130" fmla="*/ 2042928 h 2083506"/>
              <a:gd name="connsiteX131" fmla="*/ 5258035 w 12191999"/>
              <a:gd name="connsiteY131" fmla="*/ 2035649 h 2083506"/>
              <a:gd name="connsiteX132" fmla="*/ 5230622 w 12191999"/>
              <a:gd name="connsiteY132" fmla="*/ 2024576 h 2083506"/>
              <a:gd name="connsiteX133" fmla="*/ 5026203 w 12191999"/>
              <a:gd name="connsiteY133" fmla="*/ 2030162 h 2083506"/>
              <a:gd name="connsiteX134" fmla="*/ 4973988 w 12191999"/>
              <a:gd name="connsiteY134" fmla="*/ 2026668 h 2083506"/>
              <a:gd name="connsiteX135" fmla="*/ 4928030 w 12191999"/>
              <a:gd name="connsiteY135" fmla="*/ 2033642 h 2083506"/>
              <a:gd name="connsiteX136" fmla="*/ 4908970 w 12191999"/>
              <a:gd name="connsiteY136" fmla="*/ 2030033 h 2083506"/>
              <a:gd name="connsiteX137" fmla="*/ 4905679 w 12191999"/>
              <a:gd name="connsiteY137" fmla="*/ 2029300 h 2083506"/>
              <a:gd name="connsiteX138" fmla="*/ 4892525 w 12191999"/>
              <a:gd name="connsiteY138" fmla="*/ 2028768 h 2083506"/>
              <a:gd name="connsiteX139" fmla="*/ 4888818 w 12191999"/>
              <a:gd name="connsiteY139" fmla="*/ 2025619 h 2083506"/>
              <a:gd name="connsiteX140" fmla="*/ 4869018 w 12191999"/>
              <a:gd name="connsiteY140" fmla="*/ 2022668 h 2083506"/>
              <a:gd name="connsiteX141" fmla="*/ 4844804 w 12191999"/>
              <a:gd name="connsiteY141" fmla="*/ 2022527 h 2083506"/>
              <a:gd name="connsiteX142" fmla="*/ 4758778 w 12191999"/>
              <a:gd name="connsiteY142" fmla="*/ 2021694 h 2083506"/>
              <a:gd name="connsiteX143" fmla="*/ 4744748 w 12191999"/>
              <a:gd name="connsiteY143" fmla="*/ 2023396 h 2083506"/>
              <a:gd name="connsiteX144" fmla="*/ 4698956 w 12191999"/>
              <a:gd name="connsiteY144" fmla="*/ 2020558 h 2083506"/>
              <a:gd name="connsiteX145" fmla="*/ 4658147 w 12191999"/>
              <a:gd name="connsiteY145" fmla="*/ 2019920 h 2083506"/>
              <a:gd name="connsiteX146" fmla="*/ 4631706 w 12191999"/>
              <a:gd name="connsiteY146" fmla="*/ 2021274 h 2083506"/>
              <a:gd name="connsiteX147" fmla="*/ 4624776 w 12191999"/>
              <a:gd name="connsiteY147" fmla="*/ 2020152 h 2083506"/>
              <a:gd name="connsiteX148" fmla="*/ 4598150 w 12191999"/>
              <a:gd name="connsiteY148" fmla="*/ 2019429 h 2083506"/>
              <a:gd name="connsiteX149" fmla="*/ 4584588 w 12191999"/>
              <a:gd name="connsiteY149" fmla="*/ 2021092 h 2083506"/>
              <a:gd name="connsiteX150" fmla="*/ 4571203 w 12191999"/>
              <a:gd name="connsiteY150" fmla="*/ 2017263 h 2083506"/>
              <a:gd name="connsiteX151" fmla="*/ 4567930 w 12191999"/>
              <a:gd name="connsiteY151" fmla="*/ 2014458 h 2083506"/>
              <a:gd name="connsiteX152" fmla="*/ 4548984 w 12191999"/>
              <a:gd name="connsiteY152" fmla="*/ 2015717 h 2083506"/>
              <a:gd name="connsiteX153" fmla="*/ 4533451 w 12191999"/>
              <a:gd name="connsiteY153" fmla="*/ 2012976 h 2083506"/>
              <a:gd name="connsiteX154" fmla="*/ 4519910 w 12191999"/>
              <a:gd name="connsiteY154" fmla="*/ 2014768 h 2083506"/>
              <a:gd name="connsiteX155" fmla="*/ 4514290 w 12191999"/>
              <a:gd name="connsiteY155" fmla="*/ 2014364 h 2083506"/>
              <a:gd name="connsiteX156" fmla="*/ 4500320 w 12191999"/>
              <a:gd name="connsiteY156" fmla="*/ 2013007 h 2083506"/>
              <a:gd name="connsiteX157" fmla="*/ 4476219 w 12191999"/>
              <a:gd name="connsiteY157" fmla="*/ 2009993 h 2083506"/>
              <a:gd name="connsiteX158" fmla="*/ 4468701 w 12191999"/>
              <a:gd name="connsiteY158" fmla="*/ 2009574 h 2083506"/>
              <a:gd name="connsiteX159" fmla="*/ 4452333 w 12191999"/>
              <a:gd name="connsiteY159" fmla="*/ 2004964 h 2083506"/>
              <a:gd name="connsiteX160" fmla="*/ 4420644 w 12191999"/>
              <a:gd name="connsiteY160" fmla="*/ 2001021 h 2083506"/>
              <a:gd name="connsiteX161" fmla="*/ 4364856 w 12191999"/>
              <a:gd name="connsiteY161" fmla="*/ 1987267 h 2083506"/>
              <a:gd name="connsiteX162" fmla="*/ 4332062 w 12191999"/>
              <a:gd name="connsiteY162" fmla="*/ 1980703 h 2083506"/>
              <a:gd name="connsiteX163" fmla="*/ 4309876 w 12191999"/>
              <a:gd name="connsiteY163" fmla="*/ 1974653 h 2083506"/>
              <a:gd name="connsiteX164" fmla="*/ 4244391 w 12191999"/>
              <a:gd name="connsiteY164" fmla="*/ 1966109 h 2083506"/>
              <a:gd name="connsiteX165" fmla="*/ 4132071 w 12191999"/>
              <a:gd name="connsiteY165" fmla="*/ 1954813 h 2083506"/>
              <a:gd name="connsiteX166" fmla="*/ 4109069 w 12191999"/>
              <a:gd name="connsiteY166" fmla="*/ 1951778 h 2083506"/>
              <a:gd name="connsiteX167" fmla="*/ 4092908 w 12191999"/>
              <a:gd name="connsiteY167" fmla="*/ 1946662 h 2083506"/>
              <a:gd name="connsiteX168" fmla="*/ 4092306 w 12191999"/>
              <a:gd name="connsiteY168" fmla="*/ 1943291 h 2083506"/>
              <a:gd name="connsiteX169" fmla="*/ 4080234 w 12191999"/>
              <a:gd name="connsiteY169" fmla="*/ 1941219 h 2083506"/>
              <a:gd name="connsiteX170" fmla="*/ 4077778 w 12191999"/>
              <a:gd name="connsiteY170" fmla="*/ 1940145 h 2083506"/>
              <a:gd name="connsiteX171" fmla="*/ 4062936 w 12191999"/>
              <a:gd name="connsiteY171" fmla="*/ 1934506 h 2083506"/>
              <a:gd name="connsiteX172" fmla="*/ 4012506 w 12191999"/>
              <a:gd name="connsiteY172" fmla="*/ 1935475 h 2083506"/>
              <a:gd name="connsiteX173" fmla="*/ 3965880 w 12191999"/>
              <a:gd name="connsiteY173" fmla="*/ 1925968 h 2083506"/>
              <a:gd name="connsiteX174" fmla="*/ 3765338 w 12191999"/>
              <a:gd name="connsiteY174" fmla="*/ 1906649 h 2083506"/>
              <a:gd name="connsiteX175" fmla="*/ 3749493 w 12191999"/>
              <a:gd name="connsiteY175" fmla="*/ 1893071 h 2083506"/>
              <a:gd name="connsiteX176" fmla="*/ 3672704 w 12191999"/>
              <a:gd name="connsiteY176" fmla="*/ 1881383 h 2083506"/>
              <a:gd name="connsiteX177" fmla="*/ 3530082 w 12191999"/>
              <a:gd name="connsiteY177" fmla="*/ 1883187 h 2083506"/>
              <a:gd name="connsiteX178" fmla="*/ 3387664 w 12191999"/>
              <a:gd name="connsiteY178" fmla="*/ 1862579 h 2083506"/>
              <a:gd name="connsiteX179" fmla="*/ 3371681 w 12191999"/>
              <a:gd name="connsiteY179" fmla="*/ 1865293 h 2083506"/>
              <a:gd name="connsiteX180" fmla="*/ 3355305 w 12191999"/>
              <a:gd name="connsiteY180" fmla="*/ 1865842 h 2083506"/>
              <a:gd name="connsiteX181" fmla="*/ 3353790 w 12191999"/>
              <a:gd name="connsiteY181" fmla="*/ 1865158 h 2083506"/>
              <a:gd name="connsiteX182" fmla="*/ 3336210 w 12191999"/>
              <a:gd name="connsiteY182" fmla="*/ 1863564 h 2083506"/>
              <a:gd name="connsiteX183" fmla="*/ 3331381 w 12191999"/>
              <a:gd name="connsiteY183" fmla="*/ 1864716 h 2083506"/>
              <a:gd name="connsiteX184" fmla="*/ 3319012 w 12191999"/>
              <a:gd name="connsiteY184" fmla="*/ 1864093 h 2083506"/>
              <a:gd name="connsiteX185" fmla="*/ 3293818 w 12191999"/>
              <a:gd name="connsiteY185" fmla="*/ 1864135 h 2083506"/>
              <a:gd name="connsiteX186" fmla="*/ 3289881 w 12191999"/>
              <a:gd name="connsiteY186" fmla="*/ 1862954 h 2083506"/>
              <a:gd name="connsiteX187" fmla="*/ 3253090 w 12191999"/>
              <a:gd name="connsiteY187" fmla="*/ 1861164 h 2083506"/>
              <a:gd name="connsiteX188" fmla="*/ 3252949 w 12191999"/>
              <a:gd name="connsiteY188" fmla="*/ 1860574 h 2083506"/>
              <a:gd name="connsiteX189" fmla="*/ 3244187 w 12191999"/>
              <a:gd name="connsiteY189" fmla="*/ 1857604 h 2083506"/>
              <a:gd name="connsiteX190" fmla="*/ 3246570 w 12191999"/>
              <a:gd name="connsiteY190" fmla="*/ 1852946 h 2083506"/>
              <a:gd name="connsiteX191" fmla="*/ 3237810 w 12191999"/>
              <a:gd name="connsiteY191" fmla="*/ 1853064 h 2083506"/>
              <a:gd name="connsiteX192" fmla="*/ 3230822 w 12191999"/>
              <a:gd name="connsiteY192" fmla="*/ 1855474 h 2083506"/>
              <a:gd name="connsiteX193" fmla="*/ 3136549 w 12191999"/>
              <a:gd name="connsiteY193" fmla="*/ 1874037 h 2083506"/>
              <a:gd name="connsiteX194" fmla="*/ 2845754 w 12191999"/>
              <a:gd name="connsiteY194" fmla="*/ 1910932 h 2083506"/>
              <a:gd name="connsiteX195" fmla="*/ 2786878 w 12191999"/>
              <a:gd name="connsiteY195" fmla="*/ 1917162 h 2083506"/>
              <a:gd name="connsiteX196" fmla="*/ 2725298 w 12191999"/>
              <a:gd name="connsiteY196" fmla="*/ 1912340 h 2083506"/>
              <a:gd name="connsiteX197" fmla="*/ 2697754 w 12191999"/>
              <a:gd name="connsiteY197" fmla="*/ 1914863 h 2083506"/>
              <a:gd name="connsiteX198" fmla="*/ 2568063 w 12191999"/>
              <a:gd name="connsiteY198" fmla="*/ 1936283 h 2083506"/>
              <a:gd name="connsiteX199" fmla="*/ 2489784 w 12191999"/>
              <a:gd name="connsiteY199" fmla="*/ 1943720 h 2083506"/>
              <a:gd name="connsiteX200" fmla="*/ 2458978 w 12191999"/>
              <a:gd name="connsiteY200" fmla="*/ 1938095 h 2083506"/>
              <a:gd name="connsiteX201" fmla="*/ 2318712 w 12191999"/>
              <a:gd name="connsiteY201" fmla="*/ 1934474 h 2083506"/>
              <a:gd name="connsiteX202" fmla="*/ 2268709 w 12191999"/>
              <a:gd name="connsiteY202" fmla="*/ 1940521 h 2083506"/>
              <a:gd name="connsiteX203" fmla="*/ 2264080 w 12191999"/>
              <a:gd name="connsiteY203" fmla="*/ 1941232 h 2083506"/>
              <a:gd name="connsiteX204" fmla="*/ 2254684 w 12191999"/>
              <a:gd name="connsiteY204" fmla="*/ 1943524 h 2083506"/>
              <a:gd name="connsiteX205" fmla="*/ 2252523 w 12191999"/>
              <a:gd name="connsiteY205" fmla="*/ 1943004 h 2083506"/>
              <a:gd name="connsiteX206" fmla="*/ 2173350 w 12191999"/>
              <a:gd name="connsiteY206" fmla="*/ 1929202 h 2083506"/>
              <a:gd name="connsiteX207" fmla="*/ 2155266 w 12191999"/>
              <a:gd name="connsiteY207" fmla="*/ 1920267 h 2083506"/>
              <a:gd name="connsiteX208" fmla="*/ 2091013 w 12191999"/>
              <a:gd name="connsiteY208" fmla="*/ 1914631 h 2083506"/>
              <a:gd name="connsiteX209" fmla="*/ 2030712 w 12191999"/>
              <a:gd name="connsiteY209" fmla="*/ 1897690 h 2083506"/>
              <a:gd name="connsiteX210" fmla="*/ 1908838 w 12191999"/>
              <a:gd name="connsiteY210" fmla="*/ 1892222 h 2083506"/>
              <a:gd name="connsiteX211" fmla="*/ 1877796 w 12191999"/>
              <a:gd name="connsiteY211" fmla="*/ 1883887 h 2083506"/>
              <a:gd name="connsiteX212" fmla="*/ 1875824 w 12191999"/>
              <a:gd name="connsiteY212" fmla="*/ 1879265 h 2083506"/>
              <a:gd name="connsiteX213" fmla="*/ 1823048 w 12191999"/>
              <a:gd name="connsiteY213" fmla="*/ 1881064 h 2083506"/>
              <a:gd name="connsiteX214" fmla="*/ 1765736 w 12191999"/>
              <a:gd name="connsiteY214" fmla="*/ 1856578 h 2083506"/>
              <a:gd name="connsiteX215" fmla="*/ 1725669 w 12191999"/>
              <a:gd name="connsiteY215" fmla="*/ 1833744 h 2083506"/>
              <a:gd name="connsiteX216" fmla="*/ 1725216 w 12191999"/>
              <a:gd name="connsiteY216" fmla="*/ 1829447 h 2083506"/>
              <a:gd name="connsiteX217" fmla="*/ 1721485 w 12191999"/>
              <a:gd name="connsiteY217" fmla="*/ 1828960 h 2083506"/>
              <a:gd name="connsiteX218" fmla="*/ 1717786 w 12191999"/>
              <a:gd name="connsiteY218" fmla="*/ 1832224 h 2083506"/>
              <a:gd name="connsiteX219" fmla="*/ 1689907 w 12191999"/>
              <a:gd name="connsiteY219" fmla="*/ 1825425 h 2083506"/>
              <a:gd name="connsiteX220" fmla="*/ 1688093 w 12191999"/>
              <a:gd name="connsiteY220" fmla="*/ 1817391 h 2083506"/>
              <a:gd name="connsiteX221" fmla="*/ 1496789 w 12191999"/>
              <a:gd name="connsiteY221" fmla="*/ 1805297 h 2083506"/>
              <a:gd name="connsiteX222" fmla="*/ 1392839 w 12191999"/>
              <a:gd name="connsiteY222" fmla="*/ 1758649 h 2083506"/>
              <a:gd name="connsiteX223" fmla="*/ 1360872 w 12191999"/>
              <a:gd name="connsiteY223" fmla="*/ 1752441 h 2083506"/>
              <a:gd name="connsiteX224" fmla="*/ 1313885 w 12191999"/>
              <a:gd name="connsiteY224" fmla="*/ 1731785 h 2083506"/>
              <a:gd name="connsiteX225" fmla="*/ 1247665 w 12191999"/>
              <a:gd name="connsiteY225" fmla="*/ 1727765 h 2083506"/>
              <a:gd name="connsiteX226" fmla="*/ 1196850 w 12191999"/>
              <a:gd name="connsiteY226" fmla="*/ 1729622 h 2083506"/>
              <a:gd name="connsiteX227" fmla="*/ 1168728 w 12191999"/>
              <a:gd name="connsiteY227" fmla="*/ 1728550 h 2083506"/>
              <a:gd name="connsiteX228" fmla="*/ 1096918 w 12191999"/>
              <a:gd name="connsiteY228" fmla="*/ 1721485 h 2083506"/>
              <a:gd name="connsiteX229" fmla="*/ 1094082 w 12191999"/>
              <a:gd name="connsiteY229" fmla="*/ 1720113 h 2083506"/>
              <a:gd name="connsiteX230" fmla="*/ 1040782 w 12191999"/>
              <a:gd name="connsiteY230" fmla="*/ 1721762 h 2083506"/>
              <a:gd name="connsiteX231" fmla="*/ 955980 w 12191999"/>
              <a:gd name="connsiteY231" fmla="*/ 1719289 h 2083506"/>
              <a:gd name="connsiteX232" fmla="*/ 926108 w 12191999"/>
              <a:gd name="connsiteY232" fmla="*/ 1715917 h 2083506"/>
              <a:gd name="connsiteX233" fmla="*/ 876049 w 12191999"/>
              <a:gd name="connsiteY233" fmla="*/ 1710422 h 2083506"/>
              <a:gd name="connsiteX234" fmla="*/ 839194 w 12191999"/>
              <a:gd name="connsiteY234" fmla="*/ 1700176 h 2083506"/>
              <a:gd name="connsiteX235" fmla="*/ 797112 w 12191999"/>
              <a:gd name="connsiteY235" fmla="*/ 1698014 h 2083506"/>
              <a:gd name="connsiteX236" fmla="*/ 786610 w 12191999"/>
              <a:gd name="connsiteY236" fmla="*/ 1705455 h 2083506"/>
              <a:gd name="connsiteX237" fmla="*/ 741833 w 12191999"/>
              <a:gd name="connsiteY237" fmla="*/ 1700566 h 2083506"/>
              <a:gd name="connsiteX238" fmla="*/ 673985 w 12191999"/>
              <a:gd name="connsiteY238" fmla="*/ 1692278 h 2083506"/>
              <a:gd name="connsiteX239" fmla="*/ 634665 w 12191999"/>
              <a:gd name="connsiteY239" fmla="*/ 1689550 h 2083506"/>
              <a:gd name="connsiteX240" fmla="*/ 527471 w 12191999"/>
              <a:gd name="connsiteY240" fmla="*/ 1679869 h 2083506"/>
              <a:gd name="connsiteX241" fmla="*/ 420260 w 12191999"/>
              <a:gd name="connsiteY241" fmla="*/ 1668475 h 2083506"/>
              <a:gd name="connsiteX242" fmla="*/ 357630 w 12191999"/>
              <a:gd name="connsiteY242" fmla="*/ 1652142 h 2083506"/>
              <a:gd name="connsiteX243" fmla="*/ 269407 w 12191999"/>
              <a:gd name="connsiteY243" fmla="*/ 1643812 h 2083506"/>
              <a:gd name="connsiteX244" fmla="*/ 254769 w 12191999"/>
              <a:gd name="connsiteY244" fmla="*/ 1641013 h 2083506"/>
              <a:gd name="connsiteX245" fmla="*/ 150763 w 12191999"/>
              <a:gd name="connsiteY245" fmla="*/ 1628143 h 2083506"/>
              <a:gd name="connsiteX246" fmla="*/ 29133 w 12191999"/>
              <a:gd name="connsiteY246" fmla="*/ 1626172 h 2083506"/>
              <a:gd name="connsiteX247" fmla="*/ 0 w 12191999"/>
              <a:gd name="connsiteY247" fmla="*/ 1619589 h 2083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</a:cxnLst>
            <a:rect l="l" t="t" r="r" b="b"/>
            <a:pathLst>
              <a:path w="12191999" h="2083506">
                <a:moveTo>
                  <a:pt x="0" y="0"/>
                </a:moveTo>
                <a:lnTo>
                  <a:pt x="9429748" y="0"/>
                </a:lnTo>
                <a:lnTo>
                  <a:pt x="9429748" y="1"/>
                </a:lnTo>
                <a:lnTo>
                  <a:pt x="12191999" y="1"/>
                </a:lnTo>
                <a:lnTo>
                  <a:pt x="12191999" y="1164372"/>
                </a:lnTo>
                <a:lnTo>
                  <a:pt x="12147852" y="1163783"/>
                </a:lnTo>
                <a:cubicBezTo>
                  <a:pt x="12063101" y="1189107"/>
                  <a:pt x="12045020" y="1156925"/>
                  <a:pt x="11993604" y="1153496"/>
                </a:cubicBezTo>
                <a:cubicBezTo>
                  <a:pt x="11954216" y="1165241"/>
                  <a:pt x="11911195" y="1167350"/>
                  <a:pt x="11865319" y="1176624"/>
                </a:cubicBezTo>
                <a:cubicBezTo>
                  <a:pt x="11822513" y="1184682"/>
                  <a:pt x="11766915" y="1201558"/>
                  <a:pt x="11718353" y="1209136"/>
                </a:cubicBezTo>
                <a:cubicBezTo>
                  <a:pt x="11675379" y="1217463"/>
                  <a:pt x="11638007" y="1216639"/>
                  <a:pt x="11609067" y="1218512"/>
                </a:cubicBezTo>
                <a:cubicBezTo>
                  <a:pt x="11597582" y="1221322"/>
                  <a:pt x="11554280" y="1243577"/>
                  <a:pt x="11545958" y="1240430"/>
                </a:cubicBezTo>
                <a:lnTo>
                  <a:pt x="11445770" y="1225780"/>
                </a:lnTo>
                <a:cubicBezTo>
                  <a:pt x="11425543" y="1230782"/>
                  <a:pt x="11413740" y="1222096"/>
                  <a:pt x="11398842" y="1227250"/>
                </a:cubicBezTo>
                <a:cubicBezTo>
                  <a:pt x="11367060" y="1233093"/>
                  <a:pt x="11269285" y="1263712"/>
                  <a:pt x="11240093" y="1266797"/>
                </a:cubicBezTo>
                <a:cubicBezTo>
                  <a:pt x="11197297" y="1273685"/>
                  <a:pt x="11181311" y="1272682"/>
                  <a:pt x="11141364" y="1288059"/>
                </a:cubicBezTo>
                <a:cubicBezTo>
                  <a:pt x="11099891" y="1305386"/>
                  <a:pt x="11051533" y="1319157"/>
                  <a:pt x="11015396" y="1353104"/>
                </a:cubicBezTo>
                <a:cubicBezTo>
                  <a:pt x="11009424" y="1362217"/>
                  <a:pt x="10992328" y="1361966"/>
                  <a:pt x="10973905" y="1365109"/>
                </a:cubicBezTo>
                <a:cubicBezTo>
                  <a:pt x="10955482" y="1368254"/>
                  <a:pt x="10907369" y="1372817"/>
                  <a:pt x="10904858" y="1371966"/>
                </a:cubicBezTo>
                <a:cubicBezTo>
                  <a:pt x="10880521" y="1379494"/>
                  <a:pt x="10873670" y="1399734"/>
                  <a:pt x="10827883" y="1410270"/>
                </a:cubicBezTo>
                <a:cubicBezTo>
                  <a:pt x="10790248" y="1415655"/>
                  <a:pt x="10724899" y="1420726"/>
                  <a:pt x="10690996" y="1426394"/>
                </a:cubicBezTo>
                <a:cubicBezTo>
                  <a:pt x="10676463" y="1423331"/>
                  <a:pt x="10634514" y="1436908"/>
                  <a:pt x="10624461" y="1444283"/>
                </a:cubicBezTo>
                <a:cubicBezTo>
                  <a:pt x="10601952" y="1468442"/>
                  <a:pt x="10536224" y="1460228"/>
                  <a:pt x="10517208" y="1478947"/>
                </a:cubicBezTo>
                <a:cubicBezTo>
                  <a:pt x="10509508" y="1482271"/>
                  <a:pt x="10505833" y="1468818"/>
                  <a:pt x="10497937" y="1469831"/>
                </a:cubicBezTo>
                <a:lnTo>
                  <a:pt x="10471201" y="1486037"/>
                </a:lnTo>
                <a:lnTo>
                  <a:pt x="10448263" y="1478223"/>
                </a:lnTo>
                <a:lnTo>
                  <a:pt x="10388089" y="1507175"/>
                </a:lnTo>
                <a:cubicBezTo>
                  <a:pt x="10350285" y="1513081"/>
                  <a:pt x="10383281" y="1526586"/>
                  <a:pt x="10333720" y="1515848"/>
                </a:cubicBezTo>
                <a:cubicBezTo>
                  <a:pt x="10286428" y="1526223"/>
                  <a:pt x="10174884" y="1550019"/>
                  <a:pt x="10104338" y="1569424"/>
                </a:cubicBezTo>
                <a:cubicBezTo>
                  <a:pt x="10066963" y="1581564"/>
                  <a:pt x="9967395" y="1605712"/>
                  <a:pt x="9910445" y="1632275"/>
                </a:cubicBezTo>
                <a:cubicBezTo>
                  <a:pt x="9856131" y="1644130"/>
                  <a:pt x="9831118" y="1689967"/>
                  <a:pt x="9770872" y="1688088"/>
                </a:cubicBezTo>
                <a:cubicBezTo>
                  <a:pt x="9769882" y="1691843"/>
                  <a:pt x="9737016" y="1697044"/>
                  <a:pt x="9733849" y="1700034"/>
                </a:cubicBezTo>
                <a:lnTo>
                  <a:pt x="9703714" y="1730093"/>
                </a:lnTo>
                <a:lnTo>
                  <a:pt x="9698351" y="1730377"/>
                </a:lnTo>
                <a:lnTo>
                  <a:pt x="9632895" y="1736363"/>
                </a:lnTo>
                <a:lnTo>
                  <a:pt x="9569107" y="1741010"/>
                </a:lnTo>
                <a:cubicBezTo>
                  <a:pt x="9558961" y="1745882"/>
                  <a:pt x="9548028" y="1750646"/>
                  <a:pt x="9536451" y="1755120"/>
                </a:cubicBezTo>
                <a:lnTo>
                  <a:pt x="9529385" y="1757515"/>
                </a:lnTo>
                <a:lnTo>
                  <a:pt x="9498527" y="1753117"/>
                </a:lnTo>
                <a:lnTo>
                  <a:pt x="9436642" y="1755478"/>
                </a:lnTo>
                <a:lnTo>
                  <a:pt x="9429748" y="1756317"/>
                </a:lnTo>
                <a:lnTo>
                  <a:pt x="9429748" y="1768745"/>
                </a:lnTo>
                <a:lnTo>
                  <a:pt x="9425802" y="1769273"/>
                </a:lnTo>
                <a:cubicBezTo>
                  <a:pt x="9390751" y="1773262"/>
                  <a:pt x="9371406" y="1773457"/>
                  <a:pt x="9349763" y="1776107"/>
                </a:cubicBezTo>
                <a:cubicBezTo>
                  <a:pt x="9314721" y="1782260"/>
                  <a:pt x="9277650" y="1796217"/>
                  <a:pt x="9256503" y="1800699"/>
                </a:cubicBezTo>
                <a:lnTo>
                  <a:pt x="9222873" y="1803003"/>
                </a:lnTo>
                <a:lnTo>
                  <a:pt x="9224095" y="1807355"/>
                </a:lnTo>
                <a:lnTo>
                  <a:pt x="9211603" y="1807675"/>
                </a:lnTo>
                <a:lnTo>
                  <a:pt x="9183719" y="1807781"/>
                </a:lnTo>
                <a:cubicBezTo>
                  <a:pt x="9166319" y="1808439"/>
                  <a:pt x="9117935" y="1807396"/>
                  <a:pt x="9100221" y="1808989"/>
                </a:cubicBezTo>
                <a:cubicBezTo>
                  <a:pt x="9095111" y="1813630"/>
                  <a:pt x="9087224" y="1816160"/>
                  <a:pt x="9077439" y="1817333"/>
                </a:cubicBezTo>
                <a:lnTo>
                  <a:pt x="9055889" y="1817464"/>
                </a:lnTo>
                <a:lnTo>
                  <a:pt x="8930912" y="1828648"/>
                </a:lnTo>
                <a:lnTo>
                  <a:pt x="8913729" y="1829483"/>
                </a:lnTo>
                <a:lnTo>
                  <a:pt x="8904423" y="1833234"/>
                </a:lnTo>
                <a:cubicBezTo>
                  <a:pt x="8897319" y="1833982"/>
                  <a:pt x="8876911" y="1833498"/>
                  <a:pt x="8871099" y="1833979"/>
                </a:cubicBezTo>
                <a:lnTo>
                  <a:pt x="8869557" y="1836113"/>
                </a:lnTo>
                <a:cubicBezTo>
                  <a:pt x="8851043" y="1839524"/>
                  <a:pt x="8781405" y="1850882"/>
                  <a:pt x="8760021" y="1854442"/>
                </a:cubicBezTo>
                <a:cubicBezTo>
                  <a:pt x="8755749" y="1851161"/>
                  <a:pt x="8746183" y="1856343"/>
                  <a:pt x="8741254" y="1857469"/>
                </a:cubicBezTo>
                <a:cubicBezTo>
                  <a:pt x="8740491" y="1855259"/>
                  <a:pt x="8728559" y="1854585"/>
                  <a:pt x="8725039" y="1856552"/>
                </a:cubicBezTo>
                <a:cubicBezTo>
                  <a:pt x="8641157" y="1867333"/>
                  <a:pt x="8683145" y="1845054"/>
                  <a:pt x="8635265" y="1859168"/>
                </a:cubicBezTo>
                <a:cubicBezTo>
                  <a:pt x="8626795" y="1860103"/>
                  <a:pt x="8619931" y="1859212"/>
                  <a:pt x="8613911" y="1857561"/>
                </a:cubicBezTo>
                <a:lnTo>
                  <a:pt x="8604931" y="1854170"/>
                </a:lnTo>
                <a:lnTo>
                  <a:pt x="8570171" y="1860579"/>
                </a:lnTo>
                <a:cubicBezTo>
                  <a:pt x="8553049" y="1862813"/>
                  <a:pt x="8535028" y="1864294"/>
                  <a:pt x="8516537" y="1864971"/>
                </a:cubicBezTo>
                <a:cubicBezTo>
                  <a:pt x="8512388" y="1860455"/>
                  <a:pt x="8497874" y="1866870"/>
                  <a:pt x="8491046" y="1868141"/>
                </a:cubicBezTo>
                <a:cubicBezTo>
                  <a:pt x="8490975" y="1865191"/>
                  <a:pt x="8475847" y="1863778"/>
                  <a:pt x="8470478" y="1866216"/>
                </a:cubicBezTo>
                <a:cubicBezTo>
                  <a:pt x="8357654" y="1876758"/>
                  <a:pt x="8421139" y="1849210"/>
                  <a:pt x="8353433" y="1865729"/>
                </a:cubicBezTo>
                <a:lnTo>
                  <a:pt x="8347675" y="1865075"/>
                </a:lnTo>
                <a:lnTo>
                  <a:pt x="8343939" y="1865677"/>
                </a:lnTo>
                <a:cubicBezTo>
                  <a:pt x="8309852" y="1870841"/>
                  <a:pt x="8272587" y="1875809"/>
                  <a:pt x="8221566" y="1881148"/>
                </a:cubicBezTo>
                <a:cubicBezTo>
                  <a:pt x="8158043" y="1892960"/>
                  <a:pt x="8095547" y="1914042"/>
                  <a:pt x="8066095" y="1919902"/>
                </a:cubicBezTo>
                <a:cubicBezTo>
                  <a:pt x="8058949" y="1919234"/>
                  <a:pt x="8051921" y="1917862"/>
                  <a:pt x="8044849" y="1916308"/>
                </a:cubicBezTo>
                <a:lnTo>
                  <a:pt x="8041142" y="1915506"/>
                </a:lnTo>
                <a:lnTo>
                  <a:pt x="8022159" y="1911521"/>
                </a:lnTo>
                <a:lnTo>
                  <a:pt x="7944932" y="1917265"/>
                </a:lnTo>
                <a:lnTo>
                  <a:pt x="7879011" y="1928570"/>
                </a:lnTo>
                <a:lnTo>
                  <a:pt x="7865529" y="1934399"/>
                </a:lnTo>
                <a:lnTo>
                  <a:pt x="7774801" y="1947969"/>
                </a:lnTo>
                <a:lnTo>
                  <a:pt x="7748398" y="1955982"/>
                </a:lnTo>
                <a:lnTo>
                  <a:pt x="7740684" y="1955717"/>
                </a:lnTo>
                <a:cubicBezTo>
                  <a:pt x="7728362" y="1958584"/>
                  <a:pt x="7714099" y="1968442"/>
                  <a:pt x="7712976" y="1960442"/>
                </a:cubicBezTo>
                <a:lnTo>
                  <a:pt x="7699956" y="1966104"/>
                </a:lnTo>
                <a:lnTo>
                  <a:pt x="7684158" y="1962927"/>
                </a:lnTo>
                <a:cubicBezTo>
                  <a:pt x="7674684" y="1962643"/>
                  <a:pt x="7652105" y="1963177"/>
                  <a:pt x="7643109" y="1964400"/>
                </a:cubicBezTo>
                <a:lnTo>
                  <a:pt x="7630180" y="1970266"/>
                </a:lnTo>
                <a:lnTo>
                  <a:pt x="7609131" y="1971774"/>
                </a:lnTo>
                <a:cubicBezTo>
                  <a:pt x="7596694" y="1971644"/>
                  <a:pt x="7570258" y="1969757"/>
                  <a:pt x="7555555" y="1969491"/>
                </a:cubicBezTo>
                <a:cubicBezTo>
                  <a:pt x="7541460" y="1966540"/>
                  <a:pt x="7530571" y="1964848"/>
                  <a:pt x="7520919" y="1970177"/>
                </a:cubicBezTo>
                <a:cubicBezTo>
                  <a:pt x="7500295" y="1966884"/>
                  <a:pt x="7480780" y="1949401"/>
                  <a:pt x="7456258" y="1960468"/>
                </a:cubicBezTo>
                <a:cubicBezTo>
                  <a:pt x="7434946" y="1957506"/>
                  <a:pt x="7435772" y="1952500"/>
                  <a:pt x="7393047" y="1952408"/>
                </a:cubicBezTo>
                <a:cubicBezTo>
                  <a:pt x="7356520" y="1952860"/>
                  <a:pt x="7236307" y="1958626"/>
                  <a:pt x="7199912" y="1959913"/>
                </a:cubicBezTo>
                <a:cubicBezTo>
                  <a:pt x="7176501" y="1959942"/>
                  <a:pt x="7160098" y="1958343"/>
                  <a:pt x="7146774" y="1956641"/>
                </a:cubicBezTo>
                <a:lnTo>
                  <a:pt x="7122244" y="1953891"/>
                </a:lnTo>
                <a:lnTo>
                  <a:pt x="7032241" y="1962723"/>
                </a:lnTo>
                <a:cubicBezTo>
                  <a:pt x="6997214" y="1965198"/>
                  <a:pt x="6963725" y="1968396"/>
                  <a:pt x="6941492" y="1976868"/>
                </a:cubicBezTo>
                <a:cubicBezTo>
                  <a:pt x="6947015" y="1970398"/>
                  <a:pt x="6923088" y="1965379"/>
                  <a:pt x="6906514" y="1968589"/>
                </a:cubicBezTo>
                <a:cubicBezTo>
                  <a:pt x="6925890" y="1943204"/>
                  <a:pt x="6840983" y="1991464"/>
                  <a:pt x="6826395" y="1974141"/>
                </a:cubicBezTo>
                <a:cubicBezTo>
                  <a:pt x="6825676" y="1990223"/>
                  <a:pt x="6751393" y="2017492"/>
                  <a:pt x="6716431" y="2004297"/>
                </a:cubicBezTo>
                <a:cubicBezTo>
                  <a:pt x="6663167" y="2007518"/>
                  <a:pt x="6625450" y="2020811"/>
                  <a:pt x="6569607" y="2015496"/>
                </a:cubicBezTo>
                <a:cubicBezTo>
                  <a:pt x="6567874" y="2017648"/>
                  <a:pt x="6565034" y="2019449"/>
                  <a:pt x="6561430" y="2020996"/>
                </a:cubicBezTo>
                <a:lnTo>
                  <a:pt x="6549371" y="2024747"/>
                </a:lnTo>
                <a:lnTo>
                  <a:pt x="6547040" y="2024474"/>
                </a:lnTo>
                <a:cubicBezTo>
                  <a:pt x="6537882" y="2024425"/>
                  <a:pt x="6533193" y="2025332"/>
                  <a:pt x="6530482" y="2026659"/>
                </a:cubicBezTo>
                <a:lnTo>
                  <a:pt x="6528565" y="2028600"/>
                </a:lnTo>
                <a:lnTo>
                  <a:pt x="6517741" y="2030558"/>
                </a:lnTo>
                <a:lnTo>
                  <a:pt x="6497855" y="2035650"/>
                </a:lnTo>
                <a:lnTo>
                  <a:pt x="6492785" y="2035444"/>
                </a:lnTo>
                <a:lnTo>
                  <a:pt x="6460692" y="2041321"/>
                </a:lnTo>
                <a:lnTo>
                  <a:pt x="6459609" y="2040851"/>
                </a:lnTo>
                <a:cubicBezTo>
                  <a:pt x="6456451" y="2039933"/>
                  <a:pt x="6452734" y="2039508"/>
                  <a:pt x="6447765" y="2040102"/>
                </a:cubicBezTo>
                <a:cubicBezTo>
                  <a:pt x="6446007" y="2031126"/>
                  <a:pt x="6441093" y="2037380"/>
                  <a:pt x="6426590" y="2039928"/>
                </a:cubicBezTo>
                <a:cubicBezTo>
                  <a:pt x="6423606" y="2033241"/>
                  <a:pt x="6413230" y="2032925"/>
                  <a:pt x="6401693" y="2033537"/>
                </a:cubicBezTo>
                <a:lnTo>
                  <a:pt x="6387141" y="2033161"/>
                </a:lnTo>
                <a:lnTo>
                  <a:pt x="6357846" y="2036782"/>
                </a:lnTo>
                <a:lnTo>
                  <a:pt x="6342914" y="2037585"/>
                </a:lnTo>
                <a:lnTo>
                  <a:pt x="6336300" y="2038781"/>
                </a:lnTo>
                <a:lnTo>
                  <a:pt x="6317178" y="2038968"/>
                </a:lnTo>
                <a:lnTo>
                  <a:pt x="6161427" y="2047338"/>
                </a:lnTo>
                <a:cubicBezTo>
                  <a:pt x="6147824" y="2057658"/>
                  <a:pt x="6118908" y="2077615"/>
                  <a:pt x="6097339" y="2082438"/>
                </a:cubicBezTo>
                <a:cubicBezTo>
                  <a:pt x="6090149" y="2084046"/>
                  <a:pt x="6083776" y="2083972"/>
                  <a:pt x="6079059" y="2081299"/>
                </a:cubicBezTo>
                <a:cubicBezTo>
                  <a:pt x="6063900" y="2082334"/>
                  <a:pt x="6011621" y="2084537"/>
                  <a:pt x="5998439" y="2070958"/>
                </a:cubicBezTo>
                <a:cubicBezTo>
                  <a:pt x="5976443" y="2071759"/>
                  <a:pt x="5925514" y="2069780"/>
                  <a:pt x="5904290" y="2070255"/>
                </a:cubicBezTo>
                <a:cubicBezTo>
                  <a:pt x="5871515" y="2066244"/>
                  <a:pt x="5843986" y="2088249"/>
                  <a:pt x="5814867" y="2079032"/>
                </a:cubicBezTo>
                <a:cubicBezTo>
                  <a:pt x="5792003" y="2070559"/>
                  <a:pt x="5750009" y="2076273"/>
                  <a:pt x="5725743" y="2070558"/>
                </a:cubicBezTo>
                <a:cubicBezTo>
                  <a:pt x="5716432" y="2058355"/>
                  <a:pt x="5667424" y="2047322"/>
                  <a:pt x="5650546" y="2052412"/>
                </a:cubicBezTo>
                <a:cubicBezTo>
                  <a:pt x="5614627" y="2046084"/>
                  <a:pt x="5608108" y="2028306"/>
                  <a:pt x="5581284" y="2023175"/>
                </a:cubicBezTo>
                <a:lnTo>
                  <a:pt x="5572593" y="2018391"/>
                </a:lnTo>
                <a:lnTo>
                  <a:pt x="5548580" y="2016951"/>
                </a:lnTo>
                <a:cubicBezTo>
                  <a:pt x="5523726" y="2017783"/>
                  <a:pt x="5498337" y="2019663"/>
                  <a:pt x="5471173" y="2018786"/>
                </a:cubicBezTo>
                <a:cubicBezTo>
                  <a:pt x="5447687" y="2003020"/>
                  <a:pt x="5353807" y="2022324"/>
                  <a:pt x="5340320" y="2037611"/>
                </a:cubicBezTo>
                <a:cubicBezTo>
                  <a:pt x="5340015" y="2024215"/>
                  <a:pt x="5271937" y="2042455"/>
                  <a:pt x="5254376" y="2042928"/>
                </a:cubicBezTo>
                <a:cubicBezTo>
                  <a:pt x="5248522" y="2043086"/>
                  <a:pt x="5248281" y="2041270"/>
                  <a:pt x="5258035" y="2035649"/>
                </a:cubicBezTo>
                <a:cubicBezTo>
                  <a:pt x="5239374" y="2037214"/>
                  <a:pt x="5220112" y="2030252"/>
                  <a:pt x="5230622" y="2024576"/>
                </a:cubicBezTo>
                <a:cubicBezTo>
                  <a:pt x="5173932" y="2036724"/>
                  <a:pt x="5090262" y="2024645"/>
                  <a:pt x="5026203" y="2030162"/>
                </a:cubicBezTo>
                <a:cubicBezTo>
                  <a:pt x="4991280" y="2016814"/>
                  <a:pt x="5010212" y="2029164"/>
                  <a:pt x="4973988" y="2026668"/>
                </a:cubicBezTo>
                <a:cubicBezTo>
                  <a:pt x="4983896" y="2038955"/>
                  <a:pt x="4930012" y="2019774"/>
                  <a:pt x="4928030" y="2033642"/>
                </a:cubicBezTo>
                <a:cubicBezTo>
                  <a:pt x="4921501" y="2032748"/>
                  <a:pt x="4915238" y="2031445"/>
                  <a:pt x="4908970" y="2030033"/>
                </a:cubicBezTo>
                <a:lnTo>
                  <a:pt x="4905679" y="2029300"/>
                </a:lnTo>
                <a:lnTo>
                  <a:pt x="4892525" y="2028768"/>
                </a:lnTo>
                <a:lnTo>
                  <a:pt x="4888818" y="2025619"/>
                </a:lnTo>
                <a:lnTo>
                  <a:pt x="4869018" y="2022668"/>
                </a:lnTo>
                <a:cubicBezTo>
                  <a:pt x="4861602" y="2022028"/>
                  <a:pt x="4853622" y="2021880"/>
                  <a:pt x="4844804" y="2022527"/>
                </a:cubicBezTo>
                <a:cubicBezTo>
                  <a:pt x="4823110" y="2028022"/>
                  <a:pt x="4789330" y="2021287"/>
                  <a:pt x="4758778" y="2021694"/>
                </a:cubicBezTo>
                <a:lnTo>
                  <a:pt x="4744748" y="2023396"/>
                </a:lnTo>
                <a:lnTo>
                  <a:pt x="4698956" y="2020558"/>
                </a:lnTo>
                <a:cubicBezTo>
                  <a:pt x="4685921" y="2020008"/>
                  <a:pt x="4672392" y="2019718"/>
                  <a:pt x="4658147" y="2019920"/>
                </a:cubicBezTo>
                <a:lnTo>
                  <a:pt x="4631706" y="2021274"/>
                </a:lnTo>
                <a:lnTo>
                  <a:pt x="4624776" y="2020152"/>
                </a:lnTo>
                <a:cubicBezTo>
                  <a:pt x="4612703" y="2020277"/>
                  <a:pt x="4596727" y="2024226"/>
                  <a:pt x="4598150" y="2019429"/>
                </a:cubicBezTo>
                <a:lnTo>
                  <a:pt x="4584588" y="2021092"/>
                </a:lnTo>
                <a:lnTo>
                  <a:pt x="4571203" y="2017263"/>
                </a:lnTo>
                <a:cubicBezTo>
                  <a:pt x="4569736" y="2016374"/>
                  <a:pt x="4568633" y="2015427"/>
                  <a:pt x="4567930" y="2014458"/>
                </a:cubicBezTo>
                <a:lnTo>
                  <a:pt x="4548984" y="2015717"/>
                </a:lnTo>
                <a:lnTo>
                  <a:pt x="4533451" y="2012976"/>
                </a:lnTo>
                <a:lnTo>
                  <a:pt x="4519910" y="2014768"/>
                </a:lnTo>
                <a:lnTo>
                  <a:pt x="4514290" y="2014364"/>
                </a:lnTo>
                <a:lnTo>
                  <a:pt x="4500320" y="2013007"/>
                </a:lnTo>
                <a:cubicBezTo>
                  <a:pt x="4493159" y="2012056"/>
                  <a:pt x="4485144" y="2010910"/>
                  <a:pt x="4476219" y="2009993"/>
                </a:cubicBezTo>
                <a:lnTo>
                  <a:pt x="4468701" y="2009574"/>
                </a:lnTo>
                <a:lnTo>
                  <a:pt x="4452333" y="2004964"/>
                </a:lnTo>
                <a:cubicBezTo>
                  <a:pt x="4440422" y="2001479"/>
                  <a:pt x="4431048" y="1999130"/>
                  <a:pt x="4420644" y="2001021"/>
                </a:cubicBezTo>
                <a:cubicBezTo>
                  <a:pt x="4402911" y="1996519"/>
                  <a:pt x="4390524" y="1983900"/>
                  <a:pt x="4364856" y="1987267"/>
                </a:cubicBezTo>
                <a:cubicBezTo>
                  <a:pt x="4372645" y="1981550"/>
                  <a:pt x="4336350" y="1986575"/>
                  <a:pt x="4332062" y="1980703"/>
                </a:cubicBezTo>
                <a:cubicBezTo>
                  <a:pt x="4330083" y="1975974"/>
                  <a:pt x="4318612" y="1976397"/>
                  <a:pt x="4309876" y="1974653"/>
                </a:cubicBezTo>
                <a:cubicBezTo>
                  <a:pt x="4303650" y="1969824"/>
                  <a:pt x="4259693" y="1965414"/>
                  <a:pt x="4244391" y="1966109"/>
                </a:cubicBezTo>
                <a:cubicBezTo>
                  <a:pt x="4201255" y="1970914"/>
                  <a:pt x="4166558" y="1951471"/>
                  <a:pt x="4132071" y="1954813"/>
                </a:cubicBezTo>
                <a:cubicBezTo>
                  <a:pt x="4123041" y="1954358"/>
                  <a:pt x="4115554" y="1953263"/>
                  <a:pt x="4109069" y="1951778"/>
                </a:cubicBezTo>
                <a:lnTo>
                  <a:pt x="4092908" y="1946662"/>
                </a:lnTo>
                <a:cubicBezTo>
                  <a:pt x="4092707" y="1945539"/>
                  <a:pt x="4092506" y="1944415"/>
                  <a:pt x="4092306" y="1943291"/>
                </a:cubicBezTo>
                <a:lnTo>
                  <a:pt x="4080234" y="1941219"/>
                </a:lnTo>
                <a:lnTo>
                  <a:pt x="4077778" y="1940145"/>
                </a:lnTo>
                <a:cubicBezTo>
                  <a:pt x="4073105" y="1938081"/>
                  <a:pt x="4068339" y="1936119"/>
                  <a:pt x="4062936" y="1934506"/>
                </a:cubicBezTo>
                <a:cubicBezTo>
                  <a:pt x="4048082" y="1947155"/>
                  <a:pt x="4014523" y="1922869"/>
                  <a:pt x="4012506" y="1935475"/>
                </a:cubicBezTo>
                <a:cubicBezTo>
                  <a:pt x="3980228" y="1928812"/>
                  <a:pt x="3986775" y="1942559"/>
                  <a:pt x="3965880" y="1925968"/>
                </a:cubicBezTo>
                <a:cubicBezTo>
                  <a:pt x="3899515" y="1923414"/>
                  <a:pt x="3830855" y="1902158"/>
                  <a:pt x="3765338" y="1906649"/>
                </a:cubicBezTo>
                <a:cubicBezTo>
                  <a:pt x="3780686" y="1902635"/>
                  <a:pt x="3768784" y="1893856"/>
                  <a:pt x="3749493" y="1893071"/>
                </a:cubicBezTo>
                <a:cubicBezTo>
                  <a:pt x="3807776" y="1876857"/>
                  <a:pt x="3656400" y="1898030"/>
                  <a:pt x="3672704" y="1881383"/>
                </a:cubicBezTo>
                <a:cubicBezTo>
                  <a:pt x="3645532" y="1893973"/>
                  <a:pt x="3537791" y="1900656"/>
                  <a:pt x="3530082" y="1883187"/>
                </a:cubicBezTo>
                <a:cubicBezTo>
                  <a:pt x="3479808" y="1875044"/>
                  <a:pt x="3426017" y="1877998"/>
                  <a:pt x="3387664" y="1862579"/>
                </a:cubicBezTo>
                <a:cubicBezTo>
                  <a:pt x="3382649" y="1863935"/>
                  <a:pt x="3377277" y="1864791"/>
                  <a:pt x="3371681" y="1865293"/>
                </a:cubicBezTo>
                <a:lnTo>
                  <a:pt x="3355305" y="1865842"/>
                </a:lnTo>
                <a:lnTo>
                  <a:pt x="3353790" y="1865158"/>
                </a:lnTo>
                <a:cubicBezTo>
                  <a:pt x="3346144" y="1863282"/>
                  <a:pt x="3340687" y="1863057"/>
                  <a:pt x="3336210" y="1863564"/>
                </a:cubicBezTo>
                <a:lnTo>
                  <a:pt x="3331381" y="1864716"/>
                </a:lnTo>
                <a:lnTo>
                  <a:pt x="3319012" y="1864093"/>
                </a:lnTo>
                <a:lnTo>
                  <a:pt x="3293818" y="1864135"/>
                </a:lnTo>
                <a:lnTo>
                  <a:pt x="3289881" y="1862954"/>
                </a:lnTo>
                <a:lnTo>
                  <a:pt x="3253090" y="1861164"/>
                </a:lnTo>
                <a:cubicBezTo>
                  <a:pt x="3253042" y="1860968"/>
                  <a:pt x="3252996" y="1860771"/>
                  <a:pt x="3252949" y="1860574"/>
                </a:cubicBezTo>
                <a:cubicBezTo>
                  <a:pt x="3251799" y="1859213"/>
                  <a:pt x="3249368" y="1858131"/>
                  <a:pt x="3244187" y="1857604"/>
                </a:cubicBezTo>
                <a:cubicBezTo>
                  <a:pt x="3250860" y="1853873"/>
                  <a:pt x="3250577" y="1852999"/>
                  <a:pt x="3246570" y="1852946"/>
                </a:cubicBezTo>
                <a:lnTo>
                  <a:pt x="3237810" y="1853064"/>
                </a:lnTo>
                <a:lnTo>
                  <a:pt x="3230822" y="1855474"/>
                </a:lnTo>
                <a:cubicBezTo>
                  <a:pt x="3206812" y="1862286"/>
                  <a:pt x="3176733" y="1868865"/>
                  <a:pt x="3136549" y="1874037"/>
                </a:cubicBezTo>
                <a:cubicBezTo>
                  <a:pt x="3081163" y="1880168"/>
                  <a:pt x="2902557" y="1900580"/>
                  <a:pt x="2845754" y="1910932"/>
                </a:cubicBezTo>
                <a:cubicBezTo>
                  <a:pt x="2860822" y="1944376"/>
                  <a:pt x="2813389" y="1905358"/>
                  <a:pt x="2786878" y="1917162"/>
                </a:cubicBezTo>
                <a:cubicBezTo>
                  <a:pt x="2766803" y="1917398"/>
                  <a:pt x="2741628" y="1915886"/>
                  <a:pt x="2725298" y="1912340"/>
                </a:cubicBezTo>
                <a:cubicBezTo>
                  <a:pt x="2716680" y="1911427"/>
                  <a:pt x="2707572" y="1911972"/>
                  <a:pt x="2697754" y="1914863"/>
                </a:cubicBezTo>
                <a:cubicBezTo>
                  <a:pt x="2667185" y="1939014"/>
                  <a:pt x="2622149" y="1926211"/>
                  <a:pt x="2568063" y="1936283"/>
                </a:cubicBezTo>
                <a:cubicBezTo>
                  <a:pt x="2552625" y="1932001"/>
                  <a:pt x="2502682" y="1953378"/>
                  <a:pt x="2489784" y="1943720"/>
                </a:cubicBezTo>
                <a:cubicBezTo>
                  <a:pt x="2478524" y="1943155"/>
                  <a:pt x="2467418" y="1949411"/>
                  <a:pt x="2458978" y="1938095"/>
                </a:cubicBezTo>
                <a:cubicBezTo>
                  <a:pt x="2417552" y="1934639"/>
                  <a:pt x="2366376" y="1931293"/>
                  <a:pt x="2318712" y="1934474"/>
                </a:cubicBezTo>
                <a:cubicBezTo>
                  <a:pt x="2296029" y="1936526"/>
                  <a:pt x="2282069" y="1938434"/>
                  <a:pt x="2268709" y="1940521"/>
                </a:cubicBezTo>
                <a:lnTo>
                  <a:pt x="2264080" y="1941232"/>
                </a:lnTo>
                <a:lnTo>
                  <a:pt x="2254684" y="1943524"/>
                </a:lnTo>
                <a:lnTo>
                  <a:pt x="2252523" y="1943004"/>
                </a:lnTo>
                <a:lnTo>
                  <a:pt x="2173350" y="1929202"/>
                </a:lnTo>
                <a:lnTo>
                  <a:pt x="2155266" y="1920267"/>
                </a:lnTo>
                <a:lnTo>
                  <a:pt x="2091013" y="1914631"/>
                </a:lnTo>
                <a:cubicBezTo>
                  <a:pt x="2033357" y="1920614"/>
                  <a:pt x="2070513" y="1905065"/>
                  <a:pt x="2030712" y="1897690"/>
                </a:cubicBezTo>
                <a:cubicBezTo>
                  <a:pt x="1994539" y="1893055"/>
                  <a:pt x="1958569" y="1883188"/>
                  <a:pt x="1908838" y="1892222"/>
                </a:cubicBezTo>
                <a:cubicBezTo>
                  <a:pt x="1897236" y="1896147"/>
                  <a:pt x="1883338" y="1892415"/>
                  <a:pt x="1877796" y="1883887"/>
                </a:cubicBezTo>
                <a:cubicBezTo>
                  <a:pt x="1876842" y="1882419"/>
                  <a:pt x="1876177" y="1880863"/>
                  <a:pt x="1875824" y="1879265"/>
                </a:cubicBezTo>
                <a:cubicBezTo>
                  <a:pt x="1843474" y="1887199"/>
                  <a:pt x="1841511" y="1873818"/>
                  <a:pt x="1823048" y="1881064"/>
                </a:cubicBezTo>
                <a:cubicBezTo>
                  <a:pt x="1792640" y="1872164"/>
                  <a:pt x="1782358" y="1850450"/>
                  <a:pt x="1765736" y="1856578"/>
                </a:cubicBezTo>
                <a:cubicBezTo>
                  <a:pt x="1753024" y="1849107"/>
                  <a:pt x="1745932" y="1828316"/>
                  <a:pt x="1725669" y="1833744"/>
                </a:cubicBezTo>
                <a:cubicBezTo>
                  <a:pt x="1727428" y="1831405"/>
                  <a:pt x="1726953" y="1830157"/>
                  <a:pt x="1725216" y="1829447"/>
                </a:cubicBezTo>
                <a:lnTo>
                  <a:pt x="1721485" y="1828960"/>
                </a:lnTo>
                <a:lnTo>
                  <a:pt x="1717786" y="1832224"/>
                </a:lnTo>
                <a:cubicBezTo>
                  <a:pt x="1703445" y="1843277"/>
                  <a:pt x="1706547" y="1827935"/>
                  <a:pt x="1689907" y="1825425"/>
                </a:cubicBezTo>
                <a:cubicBezTo>
                  <a:pt x="1682338" y="1823445"/>
                  <a:pt x="1685181" y="1820226"/>
                  <a:pt x="1688093" y="1817391"/>
                </a:cubicBezTo>
                <a:lnTo>
                  <a:pt x="1496789" y="1805297"/>
                </a:lnTo>
                <a:cubicBezTo>
                  <a:pt x="1463551" y="1793913"/>
                  <a:pt x="1426345" y="1786892"/>
                  <a:pt x="1392839" y="1758649"/>
                </a:cubicBezTo>
                <a:cubicBezTo>
                  <a:pt x="1386461" y="1750573"/>
                  <a:pt x="1374031" y="1756918"/>
                  <a:pt x="1360872" y="1752441"/>
                </a:cubicBezTo>
                <a:cubicBezTo>
                  <a:pt x="1347711" y="1747963"/>
                  <a:pt x="1332751" y="1735898"/>
                  <a:pt x="1313885" y="1731785"/>
                </a:cubicBezTo>
                <a:cubicBezTo>
                  <a:pt x="1281989" y="1726305"/>
                  <a:pt x="1256405" y="1739744"/>
                  <a:pt x="1247665" y="1727765"/>
                </a:cubicBezTo>
                <a:cubicBezTo>
                  <a:pt x="1231363" y="1728538"/>
                  <a:pt x="1209120" y="1742556"/>
                  <a:pt x="1196850" y="1729622"/>
                </a:cubicBezTo>
                <a:cubicBezTo>
                  <a:pt x="1195195" y="1740224"/>
                  <a:pt x="1178147" y="1721561"/>
                  <a:pt x="1168728" y="1728550"/>
                </a:cubicBezTo>
                <a:cubicBezTo>
                  <a:pt x="1152073" y="1727193"/>
                  <a:pt x="1122804" y="1725926"/>
                  <a:pt x="1096918" y="1721485"/>
                </a:cubicBezTo>
                <a:lnTo>
                  <a:pt x="1094082" y="1720113"/>
                </a:lnTo>
                <a:lnTo>
                  <a:pt x="1040782" y="1721762"/>
                </a:lnTo>
                <a:cubicBezTo>
                  <a:pt x="987172" y="1722352"/>
                  <a:pt x="1023272" y="1708707"/>
                  <a:pt x="955980" y="1719289"/>
                </a:cubicBezTo>
                <a:cubicBezTo>
                  <a:pt x="948995" y="1714208"/>
                  <a:pt x="940521" y="1713816"/>
                  <a:pt x="926108" y="1715917"/>
                </a:cubicBezTo>
                <a:cubicBezTo>
                  <a:pt x="900077" y="1715834"/>
                  <a:pt x="902688" y="1703436"/>
                  <a:pt x="876049" y="1710422"/>
                </a:cubicBezTo>
                <a:cubicBezTo>
                  <a:pt x="881084" y="1703830"/>
                  <a:pt x="826830" y="1706893"/>
                  <a:pt x="839194" y="1700176"/>
                </a:cubicBezTo>
                <a:cubicBezTo>
                  <a:pt x="822548" y="1693764"/>
                  <a:pt x="813674" y="1703628"/>
                  <a:pt x="797112" y="1698014"/>
                </a:cubicBezTo>
                <a:cubicBezTo>
                  <a:pt x="778195" y="1696418"/>
                  <a:pt x="807647" y="1705364"/>
                  <a:pt x="786610" y="1705455"/>
                </a:cubicBezTo>
                <a:cubicBezTo>
                  <a:pt x="761170" y="1704357"/>
                  <a:pt x="760599" y="1716610"/>
                  <a:pt x="741833" y="1700566"/>
                </a:cubicBezTo>
                <a:lnTo>
                  <a:pt x="673985" y="1692278"/>
                </a:lnTo>
                <a:cubicBezTo>
                  <a:pt x="658515" y="1695829"/>
                  <a:pt x="646395" y="1693620"/>
                  <a:pt x="634665" y="1689550"/>
                </a:cubicBezTo>
                <a:cubicBezTo>
                  <a:pt x="599149" y="1689690"/>
                  <a:pt x="567176" y="1683160"/>
                  <a:pt x="527471" y="1679869"/>
                </a:cubicBezTo>
                <a:cubicBezTo>
                  <a:pt x="484099" y="1683240"/>
                  <a:pt x="462693" y="1671949"/>
                  <a:pt x="420260" y="1668475"/>
                </a:cubicBezTo>
                <a:cubicBezTo>
                  <a:pt x="377482" y="1677390"/>
                  <a:pt x="393500" y="1652730"/>
                  <a:pt x="357630" y="1652142"/>
                </a:cubicBezTo>
                <a:cubicBezTo>
                  <a:pt x="298692" y="1659518"/>
                  <a:pt x="359631" y="1643849"/>
                  <a:pt x="269407" y="1643812"/>
                </a:cubicBezTo>
                <a:cubicBezTo>
                  <a:pt x="264204" y="1645215"/>
                  <a:pt x="253436" y="1643159"/>
                  <a:pt x="254769" y="1641013"/>
                </a:cubicBezTo>
                <a:cubicBezTo>
                  <a:pt x="234996" y="1641090"/>
                  <a:pt x="179093" y="1626583"/>
                  <a:pt x="150763" y="1628143"/>
                </a:cubicBezTo>
                <a:cubicBezTo>
                  <a:pt x="96232" y="1619954"/>
                  <a:pt x="68845" y="1629422"/>
                  <a:pt x="29133" y="1626172"/>
                </a:cubicBezTo>
                <a:lnTo>
                  <a:pt x="0" y="16195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" name="Metin kutusu 8">
            <a:extLst>
              <a:ext uri="{FF2B5EF4-FFF2-40B4-BE49-F238E27FC236}">
                <a16:creationId xmlns:a16="http://schemas.microsoft.com/office/drawing/2014/main" id="{F202BF74-B2FA-B222-46DF-5B882421BFCC}"/>
              </a:ext>
            </a:extLst>
          </p:cNvPr>
          <p:cNvSpPr txBox="1"/>
          <p:nvPr/>
        </p:nvSpPr>
        <p:spPr>
          <a:xfrm>
            <a:off x="828675" y="494414"/>
            <a:ext cx="10534650" cy="81740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3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Queue Driven State Machine with OOP(Command Pattern)</a:t>
            </a: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D0E68D92-B439-E96A-80B2-DB1A61D2D8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00" y="2380895"/>
            <a:ext cx="10744200" cy="3894772"/>
          </a:xfrm>
          <a:prstGeom prst="rect">
            <a:avLst/>
          </a:prstGeom>
        </p:spPr>
      </p:pic>
      <p:sp>
        <p:nvSpPr>
          <p:cNvPr id="10" name="Slayt Numarası Yer Tutucusu 9">
            <a:extLst>
              <a:ext uri="{FF2B5EF4-FFF2-40B4-BE49-F238E27FC236}">
                <a16:creationId xmlns:a16="http://schemas.microsoft.com/office/drawing/2014/main" id="{5091C3E0-5B7B-9735-6CF2-A1F2F296B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86E5C-7CBA-4AD5-98FE-D763C48B2D5F}" type="slidenum">
              <a:rPr lang="tr-TR" smtClean="0"/>
              <a:t>12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6957372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F0DCC097-1DB8-4B6D-85D0-6FBA0E1CA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E0B58608-23C8-4441-994D-C6823EEE1D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2083506"/>
          </a:xfrm>
          <a:custGeom>
            <a:avLst/>
            <a:gdLst>
              <a:gd name="connsiteX0" fmla="*/ 0 w 12191999"/>
              <a:gd name="connsiteY0" fmla="*/ 0 h 2083506"/>
              <a:gd name="connsiteX1" fmla="*/ 9429748 w 12191999"/>
              <a:gd name="connsiteY1" fmla="*/ 0 h 2083506"/>
              <a:gd name="connsiteX2" fmla="*/ 9429748 w 12191999"/>
              <a:gd name="connsiteY2" fmla="*/ 1 h 2083506"/>
              <a:gd name="connsiteX3" fmla="*/ 12191999 w 12191999"/>
              <a:gd name="connsiteY3" fmla="*/ 1 h 2083506"/>
              <a:gd name="connsiteX4" fmla="*/ 12191999 w 12191999"/>
              <a:gd name="connsiteY4" fmla="*/ 1164372 h 2083506"/>
              <a:gd name="connsiteX5" fmla="*/ 12147852 w 12191999"/>
              <a:gd name="connsiteY5" fmla="*/ 1163783 h 2083506"/>
              <a:gd name="connsiteX6" fmla="*/ 11993604 w 12191999"/>
              <a:gd name="connsiteY6" fmla="*/ 1153496 h 2083506"/>
              <a:gd name="connsiteX7" fmla="*/ 11865319 w 12191999"/>
              <a:gd name="connsiteY7" fmla="*/ 1176624 h 2083506"/>
              <a:gd name="connsiteX8" fmla="*/ 11718353 w 12191999"/>
              <a:gd name="connsiteY8" fmla="*/ 1209136 h 2083506"/>
              <a:gd name="connsiteX9" fmla="*/ 11609067 w 12191999"/>
              <a:gd name="connsiteY9" fmla="*/ 1218512 h 2083506"/>
              <a:gd name="connsiteX10" fmla="*/ 11545958 w 12191999"/>
              <a:gd name="connsiteY10" fmla="*/ 1240430 h 2083506"/>
              <a:gd name="connsiteX11" fmla="*/ 11445770 w 12191999"/>
              <a:gd name="connsiteY11" fmla="*/ 1225780 h 2083506"/>
              <a:gd name="connsiteX12" fmla="*/ 11398842 w 12191999"/>
              <a:gd name="connsiteY12" fmla="*/ 1227250 h 2083506"/>
              <a:gd name="connsiteX13" fmla="*/ 11240093 w 12191999"/>
              <a:gd name="connsiteY13" fmla="*/ 1266797 h 2083506"/>
              <a:gd name="connsiteX14" fmla="*/ 11141364 w 12191999"/>
              <a:gd name="connsiteY14" fmla="*/ 1288059 h 2083506"/>
              <a:gd name="connsiteX15" fmla="*/ 11015396 w 12191999"/>
              <a:gd name="connsiteY15" fmla="*/ 1353104 h 2083506"/>
              <a:gd name="connsiteX16" fmla="*/ 10973905 w 12191999"/>
              <a:gd name="connsiteY16" fmla="*/ 1365109 h 2083506"/>
              <a:gd name="connsiteX17" fmla="*/ 10904858 w 12191999"/>
              <a:gd name="connsiteY17" fmla="*/ 1371966 h 2083506"/>
              <a:gd name="connsiteX18" fmla="*/ 10827883 w 12191999"/>
              <a:gd name="connsiteY18" fmla="*/ 1410270 h 2083506"/>
              <a:gd name="connsiteX19" fmla="*/ 10690996 w 12191999"/>
              <a:gd name="connsiteY19" fmla="*/ 1426394 h 2083506"/>
              <a:gd name="connsiteX20" fmla="*/ 10624461 w 12191999"/>
              <a:gd name="connsiteY20" fmla="*/ 1444283 h 2083506"/>
              <a:gd name="connsiteX21" fmla="*/ 10517208 w 12191999"/>
              <a:gd name="connsiteY21" fmla="*/ 1478947 h 2083506"/>
              <a:gd name="connsiteX22" fmla="*/ 10497937 w 12191999"/>
              <a:gd name="connsiteY22" fmla="*/ 1469831 h 2083506"/>
              <a:gd name="connsiteX23" fmla="*/ 10471201 w 12191999"/>
              <a:gd name="connsiteY23" fmla="*/ 1486037 h 2083506"/>
              <a:gd name="connsiteX24" fmla="*/ 10448263 w 12191999"/>
              <a:gd name="connsiteY24" fmla="*/ 1478223 h 2083506"/>
              <a:gd name="connsiteX25" fmla="*/ 10388089 w 12191999"/>
              <a:gd name="connsiteY25" fmla="*/ 1507175 h 2083506"/>
              <a:gd name="connsiteX26" fmla="*/ 10333720 w 12191999"/>
              <a:gd name="connsiteY26" fmla="*/ 1515848 h 2083506"/>
              <a:gd name="connsiteX27" fmla="*/ 10104338 w 12191999"/>
              <a:gd name="connsiteY27" fmla="*/ 1569424 h 2083506"/>
              <a:gd name="connsiteX28" fmla="*/ 9910445 w 12191999"/>
              <a:gd name="connsiteY28" fmla="*/ 1632275 h 2083506"/>
              <a:gd name="connsiteX29" fmla="*/ 9770872 w 12191999"/>
              <a:gd name="connsiteY29" fmla="*/ 1688088 h 2083506"/>
              <a:gd name="connsiteX30" fmla="*/ 9733849 w 12191999"/>
              <a:gd name="connsiteY30" fmla="*/ 1700034 h 2083506"/>
              <a:gd name="connsiteX31" fmla="*/ 9703714 w 12191999"/>
              <a:gd name="connsiteY31" fmla="*/ 1730093 h 2083506"/>
              <a:gd name="connsiteX32" fmla="*/ 9698351 w 12191999"/>
              <a:gd name="connsiteY32" fmla="*/ 1730377 h 2083506"/>
              <a:gd name="connsiteX33" fmla="*/ 9632895 w 12191999"/>
              <a:gd name="connsiteY33" fmla="*/ 1736363 h 2083506"/>
              <a:gd name="connsiteX34" fmla="*/ 9569107 w 12191999"/>
              <a:gd name="connsiteY34" fmla="*/ 1741010 h 2083506"/>
              <a:gd name="connsiteX35" fmla="*/ 9536451 w 12191999"/>
              <a:gd name="connsiteY35" fmla="*/ 1755120 h 2083506"/>
              <a:gd name="connsiteX36" fmla="*/ 9529385 w 12191999"/>
              <a:gd name="connsiteY36" fmla="*/ 1757515 h 2083506"/>
              <a:gd name="connsiteX37" fmla="*/ 9498527 w 12191999"/>
              <a:gd name="connsiteY37" fmla="*/ 1753117 h 2083506"/>
              <a:gd name="connsiteX38" fmla="*/ 9436642 w 12191999"/>
              <a:gd name="connsiteY38" fmla="*/ 1755478 h 2083506"/>
              <a:gd name="connsiteX39" fmla="*/ 9429748 w 12191999"/>
              <a:gd name="connsiteY39" fmla="*/ 1756317 h 2083506"/>
              <a:gd name="connsiteX40" fmla="*/ 9429748 w 12191999"/>
              <a:gd name="connsiteY40" fmla="*/ 1768745 h 2083506"/>
              <a:gd name="connsiteX41" fmla="*/ 9425802 w 12191999"/>
              <a:gd name="connsiteY41" fmla="*/ 1769273 h 2083506"/>
              <a:gd name="connsiteX42" fmla="*/ 9349763 w 12191999"/>
              <a:gd name="connsiteY42" fmla="*/ 1776107 h 2083506"/>
              <a:gd name="connsiteX43" fmla="*/ 9256503 w 12191999"/>
              <a:gd name="connsiteY43" fmla="*/ 1800699 h 2083506"/>
              <a:gd name="connsiteX44" fmla="*/ 9222873 w 12191999"/>
              <a:gd name="connsiteY44" fmla="*/ 1803003 h 2083506"/>
              <a:gd name="connsiteX45" fmla="*/ 9224095 w 12191999"/>
              <a:gd name="connsiteY45" fmla="*/ 1807355 h 2083506"/>
              <a:gd name="connsiteX46" fmla="*/ 9211603 w 12191999"/>
              <a:gd name="connsiteY46" fmla="*/ 1807675 h 2083506"/>
              <a:gd name="connsiteX47" fmla="*/ 9183719 w 12191999"/>
              <a:gd name="connsiteY47" fmla="*/ 1807781 h 2083506"/>
              <a:gd name="connsiteX48" fmla="*/ 9100221 w 12191999"/>
              <a:gd name="connsiteY48" fmla="*/ 1808989 h 2083506"/>
              <a:gd name="connsiteX49" fmla="*/ 9077439 w 12191999"/>
              <a:gd name="connsiteY49" fmla="*/ 1817333 h 2083506"/>
              <a:gd name="connsiteX50" fmla="*/ 9055889 w 12191999"/>
              <a:gd name="connsiteY50" fmla="*/ 1817464 h 2083506"/>
              <a:gd name="connsiteX51" fmla="*/ 8930912 w 12191999"/>
              <a:gd name="connsiteY51" fmla="*/ 1828648 h 2083506"/>
              <a:gd name="connsiteX52" fmla="*/ 8913729 w 12191999"/>
              <a:gd name="connsiteY52" fmla="*/ 1829483 h 2083506"/>
              <a:gd name="connsiteX53" fmla="*/ 8904423 w 12191999"/>
              <a:gd name="connsiteY53" fmla="*/ 1833234 h 2083506"/>
              <a:gd name="connsiteX54" fmla="*/ 8871099 w 12191999"/>
              <a:gd name="connsiteY54" fmla="*/ 1833979 h 2083506"/>
              <a:gd name="connsiteX55" fmla="*/ 8869557 w 12191999"/>
              <a:gd name="connsiteY55" fmla="*/ 1836113 h 2083506"/>
              <a:gd name="connsiteX56" fmla="*/ 8760021 w 12191999"/>
              <a:gd name="connsiteY56" fmla="*/ 1854442 h 2083506"/>
              <a:gd name="connsiteX57" fmla="*/ 8741254 w 12191999"/>
              <a:gd name="connsiteY57" fmla="*/ 1857469 h 2083506"/>
              <a:gd name="connsiteX58" fmla="*/ 8725039 w 12191999"/>
              <a:gd name="connsiteY58" fmla="*/ 1856552 h 2083506"/>
              <a:gd name="connsiteX59" fmla="*/ 8635265 w 12191999"/>
              <a:gd name="connsiteY59" fmla="*/ 1859168 h 2083506"/>
              <a:gd name="connsiteX60" fmla="*/ 8613911 w 12191999"/>
              <a:gd name="connsiteY60" fmla="*/ 1857561 h 2083506"/>
              <a:gd name="connsiteX61" fmla="*/ 8604931 w 12191999"/>
              <a:gd name="connsiteY61" fmla="*/ 1854170 h 2083506"/>
              <a:gd name="connsiteX62" fmla="*/ 8570171 w 12191999"/>
              <a:gd name="connsiteY62" fmla="*/ 1860579 h 2083506"/>
              <a:gd name="connsiteX63" fmla="*/ 8516537 w 12191999"/>
              <a:gd name="connsiteY63" fmla="*/ 1864971 h 2083506"/>
              <a:gd name="connsiteX64" fmla="*/ 8491046 w 12191999"/>
              <a:gd name="connsiteY64" fmla="*/ 1868141 h 2083506"/>
              <a:gd name="connsiteX65" fmla="*/ 8470478 w 12191999"/>
              <a:gd name="connsiteY65" fmla="*/ 1866216 h 2083506"/>
              <a:gd name="connsiteX66" fmla="*/ 8353433 w 12191999"/>
              <a:gd name="connsiteY66" fmla="*/ 1865729 h 2083506"/>
              <a:gd name="connsiteX67" fmla="*/ 8347675 w 12191999"/>
              <a:gd name="connsiteY67" fmla="*/ 1865075 h 2083506"/>
              <a:gd name="connsiteX68" fmla="*/ 8343939 w 12191999"/>
              <a:gd name="connsiteY68" fmla="*/ 1865677 h 2083506"/>
              <a:gd name="connsiteX69" fmla="*/ 8221566 w 12191999"/>
              <a:gd name="connsiteY69" fmla="*/ 1881148 h 2083506"/>
              <a:gd name="connsiteX70" fmla="*/ 8066095 w 12191999"/>
              <a:gd name="connsiteY70" fmla="*/ 1919902 h 2083506"/>
              <a:gd name="connsiteX71" fmla="*/ 8044849 w 12191999"/>
              <a:gd name="connsiteY71" fmla="*/ 1916308 h 2083506"/>
              <a:gd name="connsiteX72" fmla="*/ 8041142 w 12191999"/>
              <a:gd name="connsiteY72" fmla="*/ 1915506 h 2083506"/>
              <a:gd name="connsiteX73" fmla="*/ 8022159 w 12191999"/>
              <a:gd name="connsiteY73" fmla="*/ 1911521 h 2083506"/>
              <a:gd name="connsiteX74" fmla="*/ 7944932 w 12191999"/>
              <a:gd name="connsiteY74" fmla="*/ 1917265 h 2083506"/>
              <a:gd name="connsiteX75" fmla="*/ 7879011 w 12191999"/>
              <a:gd name="connsiteY75" fmla="*/ 1928570 h 2083506"/>
              <a:gd name="connsiteX76" fmla="*/ 7865529 w 12191999"/>
              <a:gd name="connsiteY76" fmla="*/ 1934399 h 2083506"/>
              <a:gd name="connsiteX77" fmla="*/ 7774801 w 12191999"/>
              <a:gd name="connsiteY77" fmla="*/ 1947969 h 2083506"/>
              <a:gd name="connsiteX78" fmla="*/ 7748398 w 12191999"/>
              <a:gd name="connsiteY78" fmla="*/ 1955982 h 2083506"/>
              <a:gd name="connsiteX79" fmla="*/ 7740684 w 12191999"/>
              <a:gd name="connsiteY79" fmla="*/ 1955717 h 2083506"/>
              <a:gd name="connsiteX80" fmla="*/ 7712976 w 12191999"/>
              <a:gd name="connsiteY80" fmla="*/ 1960442 h 2083506"/>
              <a:gd name="connsiteX81" fmla="*/ 7699956 w 12191999"/>
              <a:gd name="connsiteY81" fmla="*/ 1966104 h 2083506"/>
              <a:gd name="connsiteX82" fmla="*/ 7684158 w 12191999"/>
              <a:gd name="connsiteY82" fmla="*/ 1962927 h 2083506"/>
              <a:gd name="connsiteX83" fmla="*/ 7643109 w 12191999"/>
              <a:gd name="connsiteY83" fmla="*/ 1964400 h 2083506"/>
              <a:gd name="connsiteX84" fmla="*/ 7630180 w 12191999"/>
              <a:gd name="connsiteY84" fmla="*/ 1970266 h 2083506"/>
              <a:gd name="connsiteX85" fmla="*/ 7609131 w 12191999"/>
              <a:gd name="connsiteY85" fmla="*/ 1971774 h 2083506"/>
              <a:gd name="connsiteX86" fmla="*/ 7555555 w 12191999"/>
              <a:gd name="connsiteY86" fmla="*/ 1969491 h 2083506"/>
              <a:gd name="connsiteX87" fmla="*/ 7520919 w 12191999"/>
              <a:gd name="connsiteY87" fmla="*/ 1970177 h 2083506"/>
              <a:gd name="connsiteX88" fmla="*/ 7456258 w 12191999"/>
              <a:gd name="connsiteY88" fmla="*/ 1960468 h 2083506"/>
              <a:gd name="connsiteX89" fmla="*/ 7393047 w 12191999"/>
              <a:gd name="connsiteY89" fmla="*/ 1952408 h 2083506"/>
              <a:gd name="connsiteX90" fmla="*/ 7199912 w 12191999"/>
              <a:gd name="connsiteY90" fmla="*/ 1959913 h 2083506"/>
              <a:gd name="connsiteX91" fmla="*/ 7146774 w 12191999"/>
              <a:gd name="connsiteY91" fmla="*/ 1956641 h 2083506"/>
              <a:gd name="connsiteX92" fmla="*/ 7122244 w 12191999"/>
              <a:gd name="connsiteY92" fmla="*/ 1953891 h 2083506"/>
              <a:gd name="connsiteX93" fmla="*/ 7032241 w 12191999"/>
              <a:gd name="connsiteY93" fmla="*/ 1962723 h 2083506"/>
              <a:gd name="connsiteX94" fmla="*/ 6941492 w 12191999"/>
              <a:gd name="connsiteY94" fmla="*/ 1976868 h 2083506"/>
              <a:gd name="connsiteX95" fmla="*/ 6906514 w 12191999"/>
              <a:gd name="connsiteY95" fmla="*/ 1968589 h 2083506"/>
              <a:gd name="connsiteX96" fmla="*/ 6826395 w 12191999"/>
              <a:gd name="connsiteY96" fmla="*/ 1974141 h 2083506"/>
              <a:gd name="connsiteX97" fmla="*/ 6716431 w 12191999"/>
              <a:gd name="connsiteY97" fmla="*/ 2004297 h 2083506"/>
              <a:gd name="connsiteX98" fmla="*/ 6569607 w 12191999"/>
              <a:gd name="connsiteY98" fmla="*/ 2015496 h 2083506"/>
              <a:gd name="connsiteX99" fmla="*/ 6561430 w 12191999"/>
              <a:gd name="connsiteY99" fmla="*/ 2020996 h 2083506"/>
              <a:gd name="connsiteX100" fmla="*/ 6549371 w 12191999"/>
              <a:gd name="connsiteY100" fmla="*/ 2024747 h 2083506"/>
              <a:gd name="connsiteX101" fmla="*/ 6547040 w 12191999"/>
              <a:gd name="connsiteY101" fmla="*/ 2024474 h 2083506"/>
              <a:gd name="connsiteX102" fmla="*/ 6530482 w 12191999"/>
              <a:gd name="connsiteY102" fmla="*/ 2026659 h 2083506"/>
              <a:gd name="connsiteX103" fmla="*/ 6528565 w 12191999"/>
              <a:gd name="connsiteY103" fmla="*/ 2028600 h 2083506"/>
              <a:gd name="connsiteX104" fmla="*/ 6517741 w 12191999"/>
              <a:gd name="connsiteY104" fmla="*/ 2030558 h 2083506"/>
              <a:gd name="connsiteX105" fmla="*/ 6497855 w 12191999"/>
              <a:gd name="connsiteY105" fmla="*/ 2035650 h 2083506"/>
              <a:gd name="connsiteX106" fmla="*/ 6492785 w 12191999"/>
              <a:gd name="connsiteY106" fmla="*/ 2035444 h 2083506"/>
              <a:gd name="connsiteX107" fmla="*/ 6460692 w 12191999"/>
              <a:gd name="connsiteY107" fmla="*/ 2041321 h 2083506"/>
              <a:gd name="connsiteX108" fmla="*/ 6459609 w 12191999"/>
              <a:gd name="connsiteY108" fmla="*/ 2040851 h 2083506"/>
              <a:gd name="connsiteX109" fmla="*/ 6447765 w 12191999"/>
              <a:gd name="connsiteY109" fmla="*/ 2040102 h 2083506"/>
              <a:gd name="connsiteX110" fmla="*/ 6426590 w 12191999"/>
              <a:gd name="connsiteY110" fmla="*/ 2039928 h 2083506"/>
              <a:gd name="connsiteX111" fmla="*/ 6401693 w 12191999"/>
              <a:gd name="connsiteY111" fmla="*/ 2033537 h 2083506"/>
              <a:gd name="connsiteX112" fmla="*/ 6387141 w 12191999"/>
              <a:gd name="connsiteY112" fmla="*/ 2033161 h 2083506"/>
              <a:gd name="connsiteX113" fmla="*/ 6357846 w 12191999"/>
              <a:gd name="connsiteY113" fmla="*/ 2036782 h 2083506"/>
              <a:gd name="connsiteX114" fmla="*/ 6342914 w 12191999"/>
              <a:gd name="connsiteY114" fmla="*/ 2037585 h 2083506"/>
              <a:gd name="connsiteX115" fmla="*/ 6336300 w 12191999"/>
              <a:gd name="connsiteY115" fmla="*/ 2038781 h 2083506"/>
              <a:gd name="connsiteX116" fmla="*/ 6317178 w 12191999"/>
              <a:gd name="connsiteY116" fmla="*/ 2038968 h 2083506"/>
              <a:gd name="connsiteX117" fmla="*/ 6161427 w 12191999"/>
              <a:gd name="connsiteY117" fmla="*/ 2047338 h 2083506"/>
              <a:gd name="connsiteX118" fmla="*/ 6097339 w 12191999"/>
              <a:gd name="connsiteY118" fmla="*/ 2082438 h 2083506"/>
              <a:gd name="connsiteX119" fmla="*/ 6079059 w 12191999"/>
              <a:gd name="connsiteY119" fmla="*/ 2081299 h 2083506"/>
              <a:gd name="connsiteX120" fmla="*/ 5998439 w 12191999"/>
              <a:gd name="connsiteY120" fmla="*/ 2070958 h 2083506"/>
              <a:gd name="connsiteX121" fmla="*/ 5904290 w 12191999"/>
              <a:gd name="connsiteY121" fmla="*/ 2070255 h 2083506"/>
              <a:gd name="connsiteX122" fmla="*/ 5814867 w 12191999"/>
              <a:gd name="connsiteY122" fmla="*/ 2079032 h 2083506"/>
              <a:gd name="connsiteX123" fmla="*/ 5725743 w 12191999"/>
              <a:gd name="connsiteY123" fmla="*/ 2070558 h 2083506"/>
              <a:gd name="connsiteX124" fmla="*/ 5650546 w 12191999"/>
              <a:gd name="connsiteY124" fmla="*/ 2052412 h 2083506"/>
              <a:gd name="connsiteX125" fmla="*/ 5581284 w 12191999"/>
              <a:gd name="connsiteY125" fmla="*/ 2023175 h 2083506"/>
              <a:gd name="connsiteX126" fmla="*/ 5572593 w 12191999"/>
              <a:gd name="connsiteY126" fmla="*/ 2018391 h 2083506"/>
              <a:gd name="connsiteX127" fmla="*/ 5548580 w 12191999"/>
              <a:gd name="connsiteY127" fmla="*/ 2016951 h 2083506"/>
              <a:gd name="connsiteX128" fmla="*/ 5471173 w 12191999"/>
              <a:gd name="connsiteY128" fmla="*/ 2018786 h 2083506"/>
              <a:gd name="connsiteX129" fmla="*/ 5340320 w 12191999"/>
              <a:gd name="connsiteY129" fmla="*/ 2037611 h 2083506"/>
              <a:gd name="connsiteX130" fmla="*/ 5254376 w 12191999"/>
              <a:gd name="connsiteY130" fmla="*/ 2042928 h 2083506"/>
              <a:gd name="connsiteX131" fmla="*/ 5258035 w 12191999"/>
              <a:gd name="connsiteY131" fmla="*/ 2035649 h 2083506"/>
              <a:gd name="connsiteX132" fmla="*/ 5230622 w 12191999"/>
              <a:gd name="connsiteY132" fmla="*/ 2024576 h 2083506"/>
              <a:gd name="connsiteX133" fmla="*/ 5026203 w 12191999"/>
              <a:gd name="connsiteY133" fmla="*/ 2030162 h 2083506"/>
              <a:gd name="connsiteX134" fmla="*/ 4973988 w 12191999"/>
              <a:gd name="connsiteY134" fmla="*/ 2026668 h 2083506"/>
              <a:gd name="connsiteX135" fmla="*/ 4928030 w 12191999"/>
              <a:gd name="connsiteY135" fmla="*/ 2033642 h 2083506"/>
              <a:gd name="connsiteX136" fmla="*/ 4908970 w 12191999"/>
              <a:gd name="connsiteY136" fmla="*/ 2030033 h 2083506"/>
              <a:gd name="connsiteX137" fmla="*/ 4905679 w 12191999"/>
              <a:gd name="connsiteY137" fmla="*/ 2029300 h 2083506"/>
              <a:gd name="connsiteX138" fmla="*/ 4892525 w 12191999"/>
              <a:gd name="connsiteY138" fmla="*/ 2028768 h 2083506"/>
              <a:gd name="connsiteX139" fmla="*/ 4888818 w 12191999"/>
              <a:gd name="connsiteY139" fmla="*/ 2025619 h 2083506"/>
              <a:gd name="connsiteX140" fmla="*/ 4869018 w 12191999"/>
              <a:gd name="connsiteY140" fmla="*/ 2022668 h 2083506"/>
              <a:gd name="connsiteX141" fmla="*/ 4844804 w 12191999"/>
              <a:gd name="connsiteY141" fmla="*/ 2022527 h 2083506"/>
              <a:gd name="connsiteX142" fmla="*/ 4758778 w 12191999"/>
              <a:gd name="connsiteY142" fmla="*/ 2021694 h 2083506"/>
              <a:gd name="connsiteX143" fmla="*/ 4744748 w 12191999"/>
              <a:gd name="connsiteY143" fmla="*/ 2023396 h 2083506"/>
              <a:gd name="connsiteX144" fmla="*/ 4698956 w 12191999"/>
              <a:gd name="connsiteY144" fmla="*/ 2020558 h 2083506"/>
              <a:gd name="connsiteX145" fmla="*/ 4658147 w 12191999"/>
              <a:gd name="connsiteY145" fmla="*/ 2019920 h 2083506"/>
              <a:gd name="connsiteX146" fmla="*/ 4631706 w 12191999"/>
              <a:gd name="connsiteY146" fmla="*/ 2021274 h 2083506"/>
              <a:gd name="connsiteX147" fmla="*/ 4624776 w 12191999"/>
              <a:gd name="connsiteY147" fmla="*/ 2020152 h 2083506"/>
              <a:gd name="connsiteX148" fmla="*/ 4598150 w 12191999"/>
              <a:gd name="connsiteY148" fmla="*/ 2019429 h 2083506"/>
              <a:gd name="connsiteX149" fmla="*/ 4584588 w 12191999"/>
              <a:gd name="connsiteY149" fmla="*/ 2021092 h 2083506"/>
              <a:gd name="connsiteX150" fmla="*/ 4571203 w 12191999"/>
              <a:gd name="connsiteY150" fmla="*/ 2017263 h 2083506"/>
              <a:gd name="connsiteX151" fmla="*/ 4567930 w 12191999"/>
              <a:gd name="connsiteY151" fmla="*/ 2014458 h 2083506"/>
              <a:gd name="connsiteX152" fmla="*/ 4548984 w 12191999"/>
              <a:gd name="connsiteY152" fmla="*/ 2015717 h 2083506"/>
              <a:gd name="connsiteX153" fmla="*/ 4533451 w 12191999"/>
              <a:gd name="connsiteY153" fmla="*/ 2012976 h 2083506"/>
              <a:gd name="connsiteX154" fmla="*/ 4519910 w 12191999"/>
              <a:gd name="connsiteY154" fmla="*/ 2014768 h 2083506"/>
              <a:gd name="connsiteX155" fmla="*/ 4514290 w 12191999"/>
              <a:gd name="connsiteY155" fmla="*/ 2014364 h 2083506"/>
              <a:gd name="connsiteX156" fmla="*/ 4500320 w 12191999"/>
              <a:gd name="connsiteY156" fmla="*/ 2013007 h 2083506"/>
              <a:gd name="connsiteX157" fmla="*/ 4476219 w 12191999"/>
              <a:gd name="connsiteY157" fmla="*/ 2009993 h 2083506"/>
              <a:gd name="connsiteX158" fmla="*/ 4468701 w 12191999"/>
              <a:gd name="connsiteY158" fmla="*/ 2009574 h 2083506"/>
              <a:gd name="connsiteX159" fmla="*/ 4452333 w 12191999"/>
              <a:gd name="connsiteY159" fmla="*/ 2004964 h 2083506"/>
              <a:gd name="connsiteX160" fmla="*/ 4420644 w 12191999"/>
              <a:gd name="connsiteY160" fmla="*/ 2001021 h 2083506"/>
              <a:gd name="connsiteX161" fmla="*/ 4364856 w 12191999"/>
              <a:gd name="connsiteY161" fmla="*/ 1987267 h 2083506"/>
              <a:gd name="connsiteX162" fmla="*/ 4332062 w 12191999"/>
              <a:gd name="connsiteY162" fmla="*/ 1980703 h 2083506"/>
              <a:gd name="connsiteX163" fmla="*/ 4309876 w 12191999"/>
              <a:gd name="connsiteY163" fmla="*/ 1974653 h 2083506"/>
              <a:gd name="connsiteX164" fmla="*/ 4244391 w 12191999"/>
              <a:gd name="connsiteY164" fmla="*/ 1966109 h 2083506"/>
              <a:gd name="connsiteX165" fmla="*/ 4132071 w 12191999"/>
              <a:gd name="connsiteY165" fmla="*/ 1954813 h 2083506"/>
              <a:gd name="connsiteX166" fmla="*/ 4109069 w 12191999"/>
              <a:gd name="connsiteY166" fmla="*/ 1951778 h 2083506"/>
              <a:gd name="connsiteX167" fmla="*/ 4092908 w 12191999"/>
              <a:gd name="connsiteY167" fmla="*/ 1946662 h 2083506"/>
              <a:gd name="connsiteX168" fmla="*/ 4092306 w 12191999"/>
              <a:gd name="connsiteY168" fmla="*/ 1943291 h 2083506"/>
              <a:gd name="connsiteX169" fmla="*/ 4080234 w 12191999"/>
              <a:gd name="connsiteY169" fmla="*/ 1941219 h 2083506"/>
              <a:gd name="connsiteX170" fmla="*/ 4077778 w 12191999"/>
              <a:gd name="connsiteY170" fmla="*/ 1940145 h 2083506"/>
              <a:gd name="connsiteX171" fmla="*/ 4062936 w 12191999"/>
              <a:gd name="connsiteY171" fmla="*/ 1934506 h 2083506"/>
              <a:gd name="connsiteX172" fmla="*/ 4012506 w 12191999"/>
              <a:gd name="connsiteY172" fmla="*/ 1935475 h 2083506"/>
              <a:gd name="connsiteX173" fmla="*/ 3965880 w 12191999"/>
              <a:gd name="connsiteY173" fmla="*/ 1925968 h 2083506"/>
              <a:gd name="connsiteX174" fmla="*/ 3765338 w 12191999"/>
              <a:gd name="connsiteY174" fmla="*/ 1906649 h 2083506"/>
              <a:gd name="connsiteX175" fmla="*/ 3749493 w 12191999"/>
              <a:gd name="connsiteY175" fmla="*/ 1893071 h 2083506"/>
              <a:gd name="connsiteX176" fmla="*/ 3672704 w 12191999"/>
              <a:gd name="connsiteY176" fmla="*/ 1881383 h 2083506"/>
              <a:gd name="connsiteX177" fmla="*/ 3530082 w 12191999"/>
              <a:gd name="connsiteY177" fmla="*/ 1883187 h 2083506"/>
              <a:gd name="connsiteX178" fmla="*/ 3387664 w 12191999"/>
              <a:gd name="connsiteY178" fmla="*/ 1862579 h 2083506"/>
              <a:gd name="connsiteX179" fmla="*/ 3371681 w 12191999"/>
              <a:gd name="connsiteY179" fmla="*/ 1865293 h 2083506"/>
              <a:gd name="connsiteX180" fmla="*/ 3355305 w 12191999"/>
              <a:gd name="connsiteY180" fmla="*/ 1865842 h 2083506"/>
              <a:gd name="connsiteX181" fmla="*/ 3353790 w 12191999"/>
              <a:gd name="connsiteY181" fmla="*/ 1865158 h 2083506"/>
              <a:gd name="connsiteX182" fmla="*/ 3336210 w 12191999"/>
              <a:gd name="connsiteY182" fmla="*/ 1863564 h 2083506"/>
              <a:gd name="connsiteX183" fmla="*/ 3331381 w 12191999"/>
              <a:gd name="connsiteY183" fmla="*/ 1864716 h 2083506"/>
              <a:gd name="connsiteX184" fmla="*/ 3319012 w 12191999"/>
              <a:gd name="connsiteY184" fmla="*/ 1864093 h 2083506"/>
              <a:gd name="connsiteX185" fmla="*/ 3293818 w 12191999"/>
              <a:gd name="connsiteY185" fmla="*/ 1864135 h 2083506"/>
              <a:gd name="connsiteX186" fmla="*/ 3289881 w 12191999"/>
              <a:gd name="connsiteY186" fmla="*/ 1862954 h 2083506"/>
              <a:gd name="connsiteX187" fmla="*/ 3253090 w 12191999"/>
              <a:gd name="connsiteY187" fmla="*/ 1861164 h 2083506"/>
              <a:gd name="connsiteX188" fmla="*/ 3252949 w 12191999"/>
              <a:gd name="connsiteY188" fmla="*/ 1860574 h 2083506"/>
              <a:gd name="connsiteX189" fmla="*/ 3244187 w 12191999"/>
              <a:gd name="connsiteY189" fmla="*/ 1857604 h 2083506"/>
              <a:gd name="connsiteX190" fmla="*/ 3246570 w 12191999"/>
              <a:gd name="connsiteY190" fmla="*/ 1852946 h 2083506"/>
              <a:gd name="connsiteX191" fmla="*/ 3237810 w 12191999"/>
              <a:gd name="connsiteY191" fmla="*/ 1853064 h 2083506"/>
              <a:gd name="connsiteX192" fmla="*/ 3230822 w 12191999"/>
              <a:gd name="connsiteY192" fmla="*/ 1855474 h 2083506"/>
              <a:gd name="connsiteX193" fmla="*/ 3136549 w 12191999"/>
              <a:gd name="connsiteY193" fmla="*/ 1874037 h 2083506"/>
              <a:gd name="connsiteX194" fmla="*/ 2845754 w 12191999"/>
              <a:gd name="connsiteY194" fmla="*/ 1910932 h 2083506"/>
              <a:gd name="connsiteX195" fmla="*/ 2786878 w 12191999"/>
              <a:gd name="connsiteY195" fmla="*/ 1917162 h 2083506"/>
              <a:gd name="connsiteX196" fmla="*/ 2725298 w 12191999"/>
              <a:gd name="connsiteY196" fmla="*/ 1912340 h 2083506"/>
              <a:gd name="connsiteX197" fmla="*/ 2697754 w 12191999"/>
              <a:gd name="connsiteY197" fmla="*/ 1914863 h 2083506"/>
              <a:gd name="connsiteX198" fmla="*/ 2568063 w 12191999"/>
              <a:gd name="connsiteY198" fmla="*/ 1936283 h 2083506"/>
              <a:gd name="connsiteX199" fmla="*/ 2489784 w 12191999"/>
              <a:gd name="connsiteY199" fmla="*/ 1943720 h 2083506"/>
              <a:gd name="connsiteX200" fmla="*/ 2458978 w 12191999"/>
              <a:gd name="connsiteY200" fmla="*/ 1938095 h 2083506"/>
              <a:gd name="connsiteX201" fmla="*/ 2318712 w 12191999"/>
              <a:gd name="connsiteY201" fmla="*/ 1934474 h 2083506"/>
              <a:gd name="connsiteX202" fmla="*/ 2268709 w 12191999"/>
              <a:gd name="connsiteY202" fmla="*/ 1940521 h 2083506"/>
              <a:gd name="connsiteX203" fmla="*/ 2264080 w 12191999"/>
              <a:gd name="connsiteY203" fmla="*/ 1941232 h 2083506"/>
              <a:gd name="connsiteX204" fmla="*/ 2254684 w 12191999"/>
              <a:gd name="connsiteY204" fmla="*/ 1943524 h 2083506"/>
              <a:gd name="connsiteX205" fmla="*/ 2252523 w 12191999"/>
              <a:gd name="connsiteY205" fmla="*/ 1943004 h 2083506"/>
              <a:gd name="connsiteX206" fmla="*/ 2173350 w 12191999"/>
              <a:gd name="connsiteY206" fmla="*/ 1929202 h 2083506"/>
              <a:gd name="connsiteX207" fmla="*/ 2155266 w 12191999"/>
              <a:gd name="connsiteY207" fmla="*/ 1920267 h 2083506"/>
              <a:gd name="connsiteX208" fmla="*/ 2091013 w 12191999"/>
              <a:gd name="connsiteY208" fmla="*/ 1914631 h 2083506"/>
              <a:gd name="connsiteX209" fmla="*/ 2030712 w 12191999"/>
              <a:gd name="connsiteY209" fmla="*/ 1897690 h 2083506"/>
              <a:gd name="connsiteX210" fmla="*/ 1908838 w 12191999"/>
              <a:gd name="connsiteY210" fmla="*/ 1892222 h 2083506"/>
              <a:gd name="connsiteX211" fmla="*/ 1877796 w 12191999"/>
              <a:gd name="connsiteY211" fmla="*/ 1883887 h 2083506"/>
              <a:gd name="connsiteX212" fmla="*/ 1875824 w 12191999"/>
              <a:gd name="connsiteY212" fmla="*/ 1879265 h 2083506"/>
              <a:gd name="connsiteX213" fmla="*/ 1823048 w 12191999"/>
              <a:gd name="connsiteY213" fmla="*/ 1881064 h 2083506"/>
              <a:gd name="connsiteX214" fmla="*/ 1765736 w 12191999"/>
              <a:gd name="connsiteY214" fmla="*/ 1856578 h 2083506"/>
              <a:gd name="connsiteX215" fmla="*/ 1725669 w 12191999"/>
              <a:gd name="connsiteY215" fmla="*/ 1833744 h 2083506"/>
              <a:gd name="connsiteX216" fmla="*/ 1725216 w 12191999"/>
              <a:gd name="connsiteY216" fmla="*/ 1829447 h 2083506"/>
              <a:gd name="connsiteX217" fmla="*/ 1721485 w 12191999"/>
              <a:gd name="connsiteY217" fmla="*/ 1828960 h 2083506"/>
              <a:gd name="connsiteX218" fmla="*/ 1717786 w 12191999"/>
              <a:gd name="connsiteY218" fmla="*/ 1832224 h 2083506"/>
              <a:gd name="connsiteX219" fmla="*/ 1689907 w 12191999"/>
              <a:gd name="connsiteY219" fmla="*/ 1825425 h 2083506"/>
              <a:gd name="connsiteX220" fmla="*/ 1688093 w 12191999"/>
              <a:gd name="connsiteY220" fmla="*/ 1817391 h 2083506"/>
              <a:gd name="connsiteX221" fmla="*/ 1496789 w 12191999"/>
              <a:gd name="connsiteY221" fmla="*/ 1805297 h 2083506"/>
              <a:gd name="connsiteX222" fmla="*/ 1392839 w 12191999"/>
              <a:gd name="connsiteY222" fmla="*/ 1758649 h 2083506"/>
              <a:gd name="connsiteX223" fmla="*/ 1360872 w 12191999"/>
              <a:gd name="connsiteY223" fmla="*/ 1752441 h 2083506"/>
              <a:gd name="connsiteX224" fmla="*/ 1313885 w 12191999"/>
              <a:gd name="connsiteY224" fmla="*/ 1731785 h 2083506"/>
              <a:gd name="connsiteX225" fmla="*/ 1247665 w 12191999"/>
              <a:gd name="connsiteY225" fmla="*/ 1727765 h 2083506"/>
              <a:gd name="connsiteX226" fmla="*/ 1196850 w 12191999"/>
              <a:gd name="connsiteY226" fmla="*/ 1729622 h 2083506"/>
              <a:gd name="connsiteX227" fmla="*/ 1168728 w 12191999"/>
              <a:gd name="connsiteY227" fmla="*/ 1728550 h 2083506"/>
              <a:gd name="connsiteX228" fmla="*/ 1096918 w 12191999"/>
              <a:gd name="connsiteY228" fmla="*/ 1721485 h 2083506"/>
              <a:gd name="connsiteX229" fmla="*/ 1094082 w 12191999"/>
              <a:gd name="connsiteY229" fmla="*/ 1720113 h 2083506"/>
              <a:gd name="connsiteX230" fmla="*/ 1040782 w 12191999"/>
              <a:gd name="connsiteY230" fmla="*/ 1721762 h 2083506"/>
              <a:gd name="connsiteX231" fmla="*/ 955980 w 12191999"/>
              <a:gd name="connsiteY231" fmla="*/ 1719289 h 2083506"/>
              <a:gd name="connsiteX232" fmla="*/ 926108 w 12191999"/>
              <a:gd name="connsiteY232" fmla="*/ 1715917 h 2083506"/>
              <a:gd name="connsiteX233" fmla="*/ 876049 w 12191999"/>
              <a:gd name="connsiteY233" fmla="*/ 1710422 h 2083506"/>
              <a:gd name="connsiteX234" fmla="*/ 839194 w 12191999"/>
              <a:gd name="connsiteY234" fmla="*/ 1700176 h 2083506"/>
              <a:gd name="connsiteX235" fmla="*/ 797112 w 12191999"/>
              <a:gd name="connsiteY235" fmla="*/ 1698014 h 2083506"/>
              <a:gd name="connsiteX236" fmla="*/ 786610 w 12191999"/>
              <a:gd name="connsiteY236" fmla="*/ 1705455 h 2083506"/>
              <a:gd name="connsiteX237" fmla="*/ 741833 w 12191999"/>
              <a:gd name="connsiteY237" fmla="*/ 1700566 h 2083506"/>
              <a:gd name="connsiteX238" fmla="*/ 673985 w 12191999"/>
              <a:gd name="connsiteY238" fmla="*/ 1692278 h 2083506"/>
              <a:gd name="connsiteX239" fmla="*/ 634665 w 12191999"/>
              <a:gd name="connsiteY239" fmla="*/ 1689550 h 2083506"/>
              <a:gd name="connsiteX240" fmla="*/ 527471 w 12191999"/>
              <a:gd name="connsiteY240" fmla="*/ 1679869 h 2083506"/>
              <a:gd name="connsiteX241" fmla="*/ 420260 w 12191999"/>
              <a:gd name="connsiteY241" fmla="*/ 1668475 h 2083506"/>
              <a:gd name="connsiteX242" fmla="*/ 357630 w 12191999"/>
              <a:gd name="connsiteY242" fmla="*/ 1652142 h 2083506"/>
              <a:gd name="connsiteX243" fmla="*/ 269407 w 12191999"/>
              <a:gd name="connsiteY243" fmla="*/ 1643812 h 2083506"/>
              <a:gd name="connsiteX244" fmla="*/ 254769 w 12191999"/>
              <a:gd name="connsiteY244" fmla="*/ 1641013 h 2083506"/>
              <a:gd name="connsiteX245" fmla="*/ 150763 w 12191999"/>
              <a:gd name="connsiteY245" fmla="*/ 1628143 h 2083506"/>
              <a:gd name="connsiteX246" fmla="*/ 29133 w 12191999"/>
              <a:gd name="connsiteY246" fmla="*/ 1626172 h 2083506"/>
              <a:gd name="connsiteX247" fmla="*/ 0 w 12191999"/>
              <a:gd name="connsiteY247" fmla="*/ 1619589 h 2083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</a:cxnLst>
            <a:rect l="l" t="t" r="r" b="b"/>
            <a:pathLst>
              <a:path w="12191999" h="2083506">
                <a:moveTo>
                  <a:pt x="0" y="0"/>
                </a:moveTo>
                <a:lnTo>
                  <a:pt x="9429748" y="0"/>
                </a:lnTo>
                <a:lnTo>
                  <a:pt x="9429748" y="1"/>
                </a:lnTo>
                <a:lnTo>
                  <a:pt x="12191999" y="1"/>
                </a:lnTo>
                <a:lnTo>
                  <a:pt x="12191999" y="1164372"/>
                </a:lnTo>
                <a:lnTo>
                  <a:pt x="12147852" y="1163783"/>
                </a:lnTo>
                <a:cubicBezTo>
                  <a:pt x="12063101" y="1189107"/>
                  <a:pt x="12045020" y="1156925"/>
                  <a:pt x="11993604" y="1153496"/>
                </a:cubicBezTo>
                <a:cubicBezTo>
                  <a:pt x="11954216" y="1165241"/>
                  <a:pt x="11911195" y="1167350"/>
                  <a:pt x="11865319" y="1176624"/>
                </a:cubicBezTo>
                <a:cubicBezTo>
                  <a:pt x="11822513" y="1184682"/>
                  <a:pt x="11766915" y="1201558"/>
                  <a:pt x="11718353" y="1209136"/>
                </a:cubicBezTo>
                <a:cubicBezTo>
                  <a:pt x="11675379" y="1217463"/>
                  <a:pt x="11638007" y="1216639"/>
                  <a:pt x="11609067" y="1218512"/>
                </a:cubicBezTo>
                <a:cubicBezTo>
                  <a:pt x="11597582" y="1221322"/>
                  <a:pt x="11554280" y="1243577"/>
                  <a:pt x="11545958" y="1240430"/>
                </a:cubicBezTo>
                <a:lnTo>
                  <a:pt x="11445770" y="1225780"/>
                </a:lnTo>
                <a:cubicBezTo>
                  <a:pt x="11425543" y="1230782"/>
                  <a:pt x="11413740" y="1222096"/>
                  <a:pt x="11398842" y="1227250"/>
                </a:cubicBezTo>
                <a:cubicBezTo>
                  <a:pt x="11367060" y="1233093"/>
                  <a:pt x="11269285" y="1263712"/>
                  <a:pt x="11240093" y="1266797"/>
                </a:cubicBezTo>
                <a:cubicBezTo>
                  <a:pt x="11197297" y="1273685"/>
                  <a:pt x="11181311" y="1272682"/>
                  <a:pt x="11141364" y="1288059"/>
                </a:cubicBezTo>
                <a:cubicBezTo>
                  <a:pt x="11099891" y="1305386"/>
                  <a:pt x="11051533" y="1319157"/>
                  <a:pt x="11015396" y="1353104"/>
                </a:cubicBezTo>
                <a:cubicBezTo>
                  <a:pt x="11009424" y="1362217"/>
                  <a:pt x="10992328" y="1361966"/>
                  <a:pt x="10973905" y="1365109"/>
                </a:cubicBezTo>
                <a:cubicBezTo>
                  <a:pt x="10955482" y="1368254"/>
                  <a:pt x="10907369" y="1372817"/>
                  <a:pt x="10904858" y="1371966"/>
                </a:cubicBezTo>
                <a:cubicBezTo>
                  <a:pt x="10880521" y="1379494"/>
                  <a:pt x="10873670" y="1399734"/>
                  <a:pt x="10827883" y="1410270"/>
                </a:cubicBezTo>
                <a:cubicBezTo>
                  <a:pt x="10790248" y="1415655"/>
                  <a:pt x="10724899" y="1420726"/>
                  <a:pt x="10690996" y="1426394"/>
                </a:cubicBezTo>
                <a:cubicBezTo>
                  <a:pt x="10676463" y="1423331"/>
                  <a:pt x="10634514" y="1436908"/>
                  <a:pt x="10624461" y="1444283"/>
                </a:cubicBezTo>
                <a:cubicBezTo>
                  <a:pt x="10601952" y="1468442"/>
                  <a:pt x="10536224" y="1460228"/>
                  <a:pt x="10517208" y="1478947"/>
                </a:cubicBezTo>
                <a:cubicBezTo>
                  <a:pt x="10509508" y="1482271"/>
                  <a:pt x="10505833" y="1468818"/>
                  <a:pt x="10497937" y="1469831"/>
                </a:cubicBezTo>
                <a:lnTo>
                  <a:pt x="10471201" y="1486037"/>
                </a:lnTo>
                <a:lnTo>
                  <a:pt x="10448263" y="1478223"/>
                </a:lnTo>
                <a:lnTo>
                  <a:pt x="10388089" y="1507175"/>
                </a:lnTo>
                <a:cubicBezTo>
                  <a:pt x="10350285" y="1513081"/>
                  <a:pt x="10383281" y="1526586"/>
                  <a:pt x="10333720" y="1515848"/>
                </a:cubicBezTo>
                <a:cubicBezTo>
                  <a:pt x="10286428" y="1526223"/>
                  <a:pt x="10174884" y="1550019"/>
                  <a:pt x="10104338" y="1569424"/>
                </a:cubicBezTo>
                <a:cubicBezTo>
                  <a:pt x="10066963" y="1581564"/>
                  <a:pt x="9967395" y="1605712"/>
                  <a:pt x="9910445" y="1632275"/>
                </a:cubicBezTo>
                <a:cubicBezTo>
                  <a:pt x="9856131" y="1644130"/>
                  <a:pt x="9831118" y="1689967"/>
                  <a:pt x="9770872" y="1688088"/>
                </a:cubicBezTo>
                <a:cubicBezTo>
                  <a:pt x="9769882" y="1691843"/>
                  <a:pt x="9737016" y="1697044"/>
                  <a:pt x="9733849" y="1700034"/>
                </a:cubicBezTo>
                <a:lnTo>
                  <a:pt x="9703714" y="1730093"/>
                </a:lnTo>
                <a:lnTo>
                  <a:pt x="9698351" y="1730377"/>
                </a:lnTo>
                <a:lnTo>
                  <a:pt x="9632895" y="1736363"/>
                </a:lnTo>
                <a:lnTo>
                  <a:pt x="9569107" y="1741010"/>
                </a:lnTo>
                <a:cubicBezTo>
                  <a:pt x="9558961" y="1745882"/>
                  <a:pt x="9548028" y="1750646"/>
                  <a:pt x="9536451" y="1755120"/>
                </a:cubicBezTo>
                <a:lnTo>
                  <a:pt x="9529385" y="1757515"/>
                </a:lnTo>
                <a:lnTo>
                  <a:pt x="9498527" y="1753117"/>
                </a:lnTo>
                <a:lnTo>
                  <a:pt x="9436642" y="1755478"/>
                </a:lnTo>
                <a:lnTo>
                  <a:pt x="9429748" y="1756317"/>
                </a:lnTo>
                <a:lnTo>
                  <a:pt x="9429748" y="1768745"/>
                </a:lnTo>
                <a:lnTo>
                  <a:pt x="9425802" y="1769273"/>
                </a:lnTo>
                <a:cubicBezTo>
                  <a:pt x="9390751" y="1773262"/>
                  <a:pt x="9371406" y="1773457"/>
                  <a:pt x="9349763" y="1776107"/>
                </a:cubicBezTo>
                <a:cubicBezTo>
                  <a:pt x="9314721" y="1782260"/>
                  <a:pt x="9277650" y="1796217"/>
                  <a:pt x="9256503" y="1800699"/>
                </a:cubicBezTo>
                <a:lnTo>
                  <a:pt x="9222873" y="1803003"/>
                </a:lnTo>
                <a:lnTo>
                  <a:pt x="9224095" y="1807355"/>
                </a:lnTo>
                <a:lnTo>
                  <a:pt x="9211603" y="1807675"/>
                </a:lnTo>
                <a:lnTo>
                  <a:pt x="9183719" y="1807781"/>
                </a:lnTo>
                <a:cubicBezTo>
                  <a:pt x="9166319" y="1808439"/>
                  <a:pt x="9117935" y="1807396"/>
                  <a:pt x="9100221" y="1808989"/>
                </a:cubicBezTo>
                <a:cubicBezTo>
                  <a:pt x="9095111" y="1813630"/>
                  <a:pt x="9087224" y="1816160"/>
                  <a:pt x="9077439" y="1817333"/>
                </a:cubicBezTo>
                <a:lnTo>
                  <a:pt x="9055889" y="1817464"/>
                </a:lnTo>
                <a:lnTo>
                  <a:pt x="8930912" y="1828648"/>
                </a:lnTo>
                <a:lnTo>
                  <a:pt x="8913729" y="1829483"/>
                </a:lnTo>
                <a:lnTo>
                  <a:pt x="8904423" y="1833234"/>
                </a:lnTo>
                <a:cubicBezTo>
                  <a:pt x="8897319" y="1833982"/>
                  <a:pt x="8876911" y="1833498"/>
                  <a:pt x="8871099" y="1833979"/>
                </a:cubicBezTo>
                <a:lnTo>
                  <a:pt x="8869557" y="1836113"/>
                </a:lnTo>
                <a:cubicBezTo>
                  <a:pt x="8851043" y="1839524"/>
                  <a:pt x="8781405" y="1850882"/>
                  <a:pt x="8760021" y="1854442"/>
                </a:cubicBezTo>
                <a:cubicBezTo>
                  <a:pt x="8755749" y="1851161"/>
                  <a:pt x="8746183" y="1856343"/>
                  <a:pt x="8741254" y="1857469"/>
                </a:cubicBezTo>
                <a:cubicBezTo>
                  <a:pt x="8740491" y="1855259"/>
                  <a:pt x="8728559" y="1854585"/>
                  <a:pt x="8725039" y="1856552"/>
                </a:cubicBezTo>
                <a:cubicBezTo>
                  <a:pt x="8641157" y="1867333"/>
                  <a:pt x="8683145" y="1845054"/>
                  <a:pt x="8635265" y="1859168"/>
                </a:cubicBezTo>
                <a:cubicBezTo>
                  <a:pt x="8626795" y="1860103"/>
                  <a:pt x="8619931" y="1859212"/>
                  <a:pt x="8613911" y="1857561"/>
                </a:cubicBezTo>
                <a:lnTo>
                  <a:pt x="8604931" y="1854170"/>
                </a:lnTo>
                <a:lnTo>
                  <a:pt x="8570171" y="1860579"/>
                </a:lnTo>
                <a:cubicBezTo>
                  <a:pt x="8553049" y="1862813"/>
                  <a:pt x="8535028" y="1864294"/>
                  <a:pt x="8516537" y="1864971"/>
                </a:cubicBezTo>
                <a:cubicBezTo>
                  <a:pt x="8512388" y="1860455"/>
                  <a:pt x="8497874" y="1866870"/>
                  <a:pt x="8491046" y="1868141"/>
                </a:cubicBezTo>
                <a:cubicBezTo>
                  <a:pt x="8490975" y="1865191"/>
                  <a:pt x="8475847" y="1863778"/>
                  <a:pt x="8470478" y="1866216"/>
                </a:cubicBezTo>
                <a:cubicBezTo>
                  <a:pt x="8357654" y="1876758"/>
                  <a:pt x="8421139" y="1849210"/>
                  <a:pt x="8353433" y="1865729"/>
                </a:cubicBezTo>
                <a:lnTo>
                  <a:pt x="8347675" y="1865075"/>
                </a:lnTo>
                <a:lnTo>
                  <a:pt x="8343939" y="1865677"/>
                </a:lnTo>
                <a:cubicBezTo>
                  <a:pt x="8309852" y="1870841"/>
                  <a:pt x="8272587" y="1875809"/>
                  <a:pt x="8221566" y="1881148"/>
                </a:cubicBezTo>
                <a:cubicBezTo>
                  <a:pt x="8158043" y="1892960"/>
                  <a:pt x="8095547" y="1914042"/>
                  <a:pt x="8066095" y="1919902"/>
                </a:cubicBezTo>
                <a:cubicBezTo>
                  <a:pt x="8058949" y="1919234"/>
                  <a:pt x="8051921" y="1917862"/>
                  <a:pt x="8044849" y="1916308"/>
                </a:cubicBezTo>
                <a:lnTo>
                  <a:pt x="8041142" y="1915506"/>
                </a:lnTo>
                <a:lnTo>
                  <a:pt x="8022159" y="1911521"/>
                </a:lnTo>
                <a:lnTo>
                  <a:pt x="7944932" y="1917265"/>
                </a:lnTo>
                <a:lnTo>
                  <a:pt x="7879011" y="1928570"/>
                </a:lnTo>
                <a:lnTo>
                  <a:pt x="7865529" y="1934399"/>
                </a:lnTo>
                <a:lnTo>
                  <a:pt x="7774801" y="1947969"/>
                </a:lnTo>
                <a:lnTo>
                  <a:pt x="7748398" y="1955982"/>
                </a:lnTo>
                <a:lnTo>
                  <a:pt x="7740684" y="1955717"/>
                </a:lnTo>
                <a:cubicBezTo>
                  <a:pt x="7728362" y="1958584"/>
                  <a:pt x="7714099" y="1968442"/>
                  <a:pt x="7712976" y="1960442"/>
                </a:cubicBezTo>
                <a:lnTo>
                  <a:pt x="7699956" y="1966104"/>
                </a:lnTo>
                <a:lnTo>
                  <a:pt x="7684158" y="1962927"/>
                </a:lnTo>
                <a:cubicBezTo>
                  <a:pt x="7674684" y="1962643"/>
                  <a:pt x="7652105" y="1963177"/>
                  <a:pt x="7643109" y="1964400"/>
                </a:cubicBezTo>
                <a:lnTo>
                  <a:pt x="7630180" y="1970266"/>
                </a:lnTo>
                <a:lnTo>
                  <a:pt x="7609131" y="1971774"/>
                </a:lnTo>
                <a:cubicBezTo>
                  <a:pt x="7596694" y="1971644"/>
                  <a:pt x="7570258" y="1969757"/>
                  <a:pt x="7555555" y="1969491"/>
                </a:cubicBezTo>
                <a:cubicBezTo>
                  <a:pt x="7541460" y="1966540"/>
                  <a:pt x="7530571" y="1964848"/>
                  <a:pt x="7520919" y="1970177"/>
                </a:cubicBezTo>
                <a:cubicBezTo>
                  <a:pt x="7500295" y="1966884"/>
                  <a:pt x="7480780" y="1949401"/>
                  <a:pt x="7456258" y="1960468"/>
                </a:cubicBezTo>
                <a:cubicBezTo>
                  <a:pt x="7434946" y="1957506"/>
                  <a:pt x="7435772" y="1952500"/>
                  <a:pt x="7393047" y="1952408"/>
                </a:cubicBezTo>
                <a:cubicBezTo>
                  <a:pt x="7356520" y="1952860"/>
                  <a:pt x="7236307" y="1958626"/>
                  <a:pt x="7199912" y="1959913"/>
                </a:cubicBezTo>
                <a:cubicBezTo>
                  <a:pt x="7176501" y="1959942"/>
                  <a:pt x="7160098" y="1958343"/>
                  <a:pt x="7146774" y="1956641"/>
                </a:cubicBezTo>
                <a:lnTo>
                  <a:pt x="7122244" y="1953891"/>
                </a:lnTo>
                <a:lnTo>
                  <a:pt x="7032241" y="1962723"/>
                </a:lnTo>
                <a:cubicBezTo>
                  <a:pt x="6997214" y="1965198"/>
                  <a:pt x="6963725" y="1968396"/>
                  <a:pt x="6941492" y="1976868"/>
                </a:cubicBezTo>
                <a:cubicBezTo>
                  <a:pt x="6947015" y="1970398"/>
                  <a:pt x="6923088" y="1965379"/>
                  <a:pt x="6906514" y="1968589"/>
                </a:cubicBezTo>
                <a:cubicBezTo>
                  <a:pt x="6925890" y="1943204"/>
                  <a:pt x="6840983" y="1991464"/>
                  <a:pt x="6826395" y="1974141"/>
                </a:cubicBezTo>
                <a:cubicBezTo>
                  <a:pt x="6825676" y="1990223"/>
                  <a:pt x="6751393" y="2017492"/>
                  <a:pt x="6716431" y="2004297"/>
                </a:cubicBezTo>
                <a:cubicBezTo>
                  <a:pt x="6663167" y="2007518"/>
                  <a:pt x="6625450" y="2020811"/>
                  <a:pt x="6569607" y="2015496"/>
                </a:cubicBezTo>
                <a:cubicBezTo>
                  <a:pt x="6567874" y="2017648"/>
                  <a:pt x="6565034" y="2019449"/>
                  <a:pt x="6561430" y="2020996"/>
                </a:cubicBezTo>
                <a:lnTo>
                  <a:pt x="6549371" y="2024747"/>
                </a:lnTo>
                <a:lnTo>
                  <a:pt x="6547040" y="2024474"/>
                </a:lnTo>
                <a:cubicBezTo>
                  <a:pt x="6537882" y="2024425"/>
                  <a:pt x="6533193" y="2025332"/>
                  <a:pt x="6530482" y="2026659"/>
                </a:cubicBezTo>
                <a:lnTo>
                  <a:pt x="6528565" y="2028600"/>
                </a:lnTo>
                <a:lnTo>
                  <a:pt x="6517741" y="2030558"/>
                </a:lnTo>
                <a:lnTo>
                  <a:pt x="6497855" y="2035650"/>
                </a:lnTo>
                <a:lnTo>
                  <a:pt x="6492785" y="2035444"/>
                </a:lnTo>
                <a:lnTo>
                  <a:pt x="6460692" y="2041321"/>
                </a:lnTo>
                <a:lnTo>
                  <a:pt x="6459609" y="2040851"/>
                </a:lnTo>
                <a:cubicBezTo>
                  <a:pt x="6456451" y="2039933"/>
                  <a:pt x="6452734" y="2039508"/>
                  <a:pt x="6447765" y="2040102"/>
                </a:cubicBezTo>
                <a:cubicBezTo>
                  <a:pt x="6446007" y="2031126"/>
                  <a:pt x="6441093" y="2037380"/>
                  <a:pt x="6426590" y="2039928"/>
                </a:cubicBezTo>
                <a:cubicBezTo>
                  <a:pt x="6423606" y="2033241"/>
                  <a:pt x="6413230" y="2032925"/>
                  <a:pt x="6401693" y="2033537"/>
                </a:cubicBezTo>
                <a:lnTo>
                  <a:pt x="6387141" y="2033161"/>
                </a:lnTo>
                <a:lnTo>
                  <a:pt x="6357846" y="2036782"/>
                </a:lnTo>
                <a:lnTo>
                  <a:pt x="6342914" y="2037585"/>
                </a:lnTo>
                <a:lnTo>
                  <a:pt x="6336300" y="2038781"/>
                </a:lnTo>
                <a:lnTo>
                  <a:pt x="6317178" y="2038968"/>
                </a:lnTo>
                <a:lnTo>
                  <a:pt x="6161427" y="2047338"/>
                </a:lnTo>
                <a:cubicBezTo>
                  <a:pt x="6147824" y="2057658"/>
                  <a:pt x="6118908" y="2077615"/>
                  <a:pt x="6097339" y="2082438"/>
                </a:cubicBezTo>
                <a:cubicBezTo>
                  <a:pt x="6090149" y="2084046"/>
                  <a:pt x="6083776" y="2083972"/>
                  <a:pt x="6079059" y="2081299"/>
                </a:cubicBezTo>
                <a:cubicBezTo>
                  <a:pt x="6063900" y="2082334"/>
                  <a:pt x="6011621" y="2084537"/>
                  <a:pt x="5998439" y="2070958"/>
                </a:cubicBezTo>
                <a:cubicBezTo>
                  <a:pt x="5976443" y="2071759"/>
                  <a:pt x="5925514" y="2069780"/>
                  <a:pt x="5904290" y="2070255"/>
                </a:cubicBezTo>
                <a:cubicBezTo>
                  <a:pt x="5871515" y="2066244"/>
                  <a:pt x="5843986" y="2088249"/>
                  <a:pt x="5814867" y="2079032"/>
                </a:cubicBezTo>
                <a:cubicBezTo>
                  <a:pt x="5792003" y="2070559"/>
                  <a:pt x="5750009" y="2076273"/>
                  <a:pt x="5725743" y="2070558"/>
                </a:cubicBezTo>
                <a:cubicBezTo>
                  <a:pt x="5716432" y="2058355"/>
                  <a:pt x="5667424" y="2047322"/>
                  <a:pt x="5650546" y="2052412"/>
                </a:cubicBezTo>
                <a:cubicBezTo>
                  <a:pt x="5614627" y="2046084"/>
                  <a:pt x="5608108" y="2028306"/>
                  <a:pt x="5581284" y="2023175"/>
                </a:cubicBezTo>
                <a:lnTo>
                  <a:pt x="5572593" y="2018391"/>
                </a:lnTo>
                <a:lnTo>
                  <a:pt x="5548580" y="2016951"/>
                </a:lnTo>
                <a:cubicBezTo>
                  <a:pt x="5523726" y="2017783"/>
                  <a:pt x="5498337" y="2019663"/>
                  <a:pt x="5471173" y="2018786"/>
                </a:cubicBezTo>
                <a:cubicBezTo>
                  <a:pt x="5447687" y="2003020"/>
                  <a:pt x="5353807" y="2022324"/>
                  <a:pt x="5340320" y="2037611"/>
                </a:cubicBezTo>
                <a:cubicBezTo>
                  <a:pt x="5340015" y="2024215"/>
                  <a:pt x="5271937" y="2042455"/>
                  <a:pt x="5254376" y="2042928"/>
                </a:cubicBezTo>
                <a:cubicBezTo>
                  <a:pt x="5248522" y="2043086"/>
                  <a:pt x="5248281" y="2041270"/>
                  <a:pt x="5258035" y="2035649"/>
                </a:cubicBezTo>
                <a:cubicBezTo>
                  <a:pt x="5239374" y="2037214"/>
                  <a:pt x="5220112" y="2030252"/>
                  <a:pt x="5230622" y="2024576"/>
                </a:cubicBezTo>
                <a:cubicBezTo>
                  <a:pt x="5173932" y="2036724"/>
                  <a:pt x="5090262" y="2024645"/>
                  <a:pt x="5026203" y="2030162"/>
                </a:cubicBezTo>
                <a:cubicBezTo>
                  <a:pt x="4991280" y="2016814"/>
                  <a:pt x="5010212" y="2029164"/>
                  <a:pt x="4973988" y="2026668"/>
                </a:cubicBezTo>
                <a:cubicBezTo>
                  <a:pt x="4983896" y="2038955"/>
                  <a:pt x="4930012" y="2019774"/>
                  <a:pt x="4928030" y="2033642"/>
                </a:cubicBezTo>
                <a:cubicBezTo>
                  <a:pt x="4921501" y="2032748"/>
                  <a:pt x="4915238" y="2031445"/>
                  <a:pt x="4908970" y="2030033"/>
                </a:cubicBezTo>
                <a:lnTo>
                  <a:pt x="4905679" y="2029300"/>
                </a:lnTo>
                <a:lnTo>
                  <a:pt x="4892525" y="2028768"/>
                </a:lnTo>
                <a:lnTo>
                  <a:pt x="4888818" y="2025619"/>
                </a:lnTo>
                <a:lnTo>
                  <a:pt x="4869018" y="2022668"/>
                </a:lnTo>
                <a:cubicBezTo>
                  <a:pt x="4861602" y="2022028"/>
                  <a:pt x="4853622" y="2021880"/>
                  <a:pt x="4844804" y="2022527"/>
                </a:cubicBezTo>
                <a:cubicBezTo>
                  <a:pt x="4823110" y="2028022"/>
                  <a:pt x="4789330" y="2021287"/>
                  <a:pt x="4758778" y="2021694"/>
                </a:cubicBezTo>
                <a:lnTo>
                  <a:pt x="4744748" y="2023396"/>
                </a:lnTo>
                <a:lnTo>
                  <a:pt x="4698956" y="2020558"/>
                </a:lnTo>
                <a:cubicBezTo>
                  <a:pt x="4685921" y="2020008"/>
                  <a:pt x="4672392" y="2019718"/>
                  <a:pt x="4658147" y="2019920"/>
                </a:cubicBezTo>
                <a:lnTo>
                  <a:pt x="4631706" y="2021274"/>
                </a:lnTo>
                <a:lnTo>
                  <a:pt x="4624776" y="2020152"/>
                </a:lnTo>
                <a:cubicBezTo>
                  <a:pt x="4612703" y="2020277"/>
                  <a:pt x="4596727" y="2024226"/>
                  <a:pt x="4598150" y="2019429"/>
                </a:cubicBezTo>
                <a:lnTo>
                  <a:pt x="4584588" y="2021092"/>
                </a:lnTo>
                <a:lnTo>
                  <a:pt x="4571203" y="2017263"/>
                </a:lnTo>
                <a:cubicBezTo>
                  <a:pt x="4569736" y="2016374"/>
                  <a:pt x="4568633" y="2015427"/>
                  <a:pt x="4567930" y="2014458"/>
                </a:cubicBezTo>
                <a:lnTo>
                  <a:pt x="4548984" y="2015717"/>
                </a:lnTo>
                <a:lnTo>
                  <a:pt x="4533451" y="2012976"/>
                </a:lnTo>
                <a:lnTo>
                  <a:pt x="4519910" y="2014768"/>
                </a:lnTo>
                <a:lnTo>
                  <a:pt x="4514290" y="2014364"/>
                </a:lnTo>
                <a:lnTo>
                  <a:pt x="4500320" y="2013007"/>
                </a:lnTo>
                <a:cubicBezTo>
                  <a:pt x="4493159" y="2012056"/>
                  <a:pt x="4485144" y="2010910"/>
                  <a:pt x="4476219" y="2009993"/>
                </a:cubicBezTo>
                <a:lnTo>
                  <a:pt x="4468701" y="2009574"/>
                </a:lnTo>
                <a:lnTo>
                  <a:pt x="4452333" y="2004964"/>
                </a:lnTo>
                <a:cubicBezTo>
                  <a:pt x="4440422" y="2001479"/>
                  <a:pt x="4431048" y="1999130"/>
                  <a:pt x="4420644" y="2001021"/>
                </a:cubicBezTo>
                <a:cubicBezTo>
                  <a:pt x="4402911" y="1996519"/>
                  <a:pt x="4390524" y="1983900"/>
                  <a:pt x="4364856" y="1987267"/>
                </a:cubicBezTo>
                <a:cubicBezTo>
                  <a:pt x="4372645" y="1981550"/>
                  <a:pt x="4336350" y="1986575"/>
                  <a:pt x="4332062" y="1980703"/>
                </a:cubicBezTo>
                <a:cubicBezTo>
                  <a:pt x="4330083" y="1975974"/>
                  <a:pt x="4318612" y="1976397"/>
                  <a:pt x="4309876" y="1974653"/>
                </a:cubicBezTo>
                <a:cubicBezTo>
                  <a:pt x="4303650" y="1969824"/>
                  <a:pt x="4259693" y="1965414"/>
                  <a:pt x="4244391" y="1966109"/>
                </a:cubicBezTo>
                <a:cubicBezTo>
                  <a:pt x="4201255" y="1970914"/>
                  <a:pt x="4166558" y="1951471"/>
                  <a:pt x="4132071" y="1954813"/>
                </a:cubicBezTo>
                <a:cubicBezTo>
                  <a:pt x="4123041" y="1954358"/>
                  <a:pt x="4115554" y="1953263"/>
                  <a:pt x="4109069" y="1951778"/>
                </a:cubicBezTo>
                <a:lnTo>
                  <a:pt x="4092908" y="1946662"/>
                </a:lnTo>
                <a:cubicBezTo>
                  <a:pt x="4092707" y="1945539"/>
                  <a:pt x="4092506" y="1944415"/>
                  <a:pt x="4092306" y="1943291"/>
                </a:cubicBezTo>
                <a:lnTo>
                  <a:pt x="4080234" y="1941219"/>
                </a:lnTo>
                <a:lnTo>
                  <a:pt x="4077778" y="1940145"/>
                </a:lnTo>
                <a:cubicBezTo>
                  <a:pt x="4073105" y="1938081"/>
                  <a:pt x="4068339" y="1936119"/>
                  <a:pt x="4062936" y="1934506"/>
                </a:cubicBezTo>
                <a:cubicBezTo>
                  <a:pt x="4048082" y="1947155"/>
                  <a:pt x="4014523" y="1922869"/>
                  <a:pt x="4012506" y="1935475"/>
                </a:cubicBezTo>
                <a:cubicBezTo>
                  <a:pt x="3980228" y="1928812"/>
                  <a:pt x="3986775" y="1942559"/>
                  <a:pt x="3965880" y="1925968"/>
                </a:cubicBezTo>
                <a:cubicBezTo>
                  <a:pt x="3899515" y="1923414"/>
                  <a:pt x="3830855" y="1902158"/>
                  <a:pt x="3765338" y="1906649"/>
                </a:cubicBezTo>
                <a:cubicBezTo>
                  <a:pt x="3780686" y="1902635"/>
                  <a:pt x="3768784" y="1893856"/>
                  <a:pt x="3749493" y="1893071"/>
                </a:cubicBezTo>
                <a:cubicBezTo>
                  <a:pt x="3807776" y="1876857"/>
                  <a:pt x="3656400" y="1898030"/>
                  <a:pt x="3672704" y="1881383"/>
                </a:cubicBezTo>
                <a:cubicBezTo>
                  <a:pt x="3645532" y="1893973"/>
                  <a:pt x="3537791" y="1900656"/>
                  <a:pt x="3530082" y="1883187"/>
                </a:cubicBezTo>
                <a:cubicBezTo>
                  <a:pt x="3479808" y="1875044"/>
                  <a:pt x="3426017" y="1877998"/>
                  <a:pt x="3387664" y="1862579"/>
                </a:cubicBezTo>
                <a:cubicBezTo>
                  <a:pt x="3382649" y="1863935"/>
                  <a:pt x="3377277" y="1864791"/>
                  <a:pt x="3371681" y="1865293"/>
                </a:cubicBezTo>
                <a:lnTo>
                  <a:pt x="3355305" y="1865842"/>
                </a:lnTo>
                <a:lnTo>
                  <a:pt x="3353790" y="1865158"/>
                </a:lnTo>
                <a:cubicBezTo>
                  <a:pt x="3346144" y="1863282"/>
                  <a:pt x="3340687" y="1863057"/>
                  <a:pt x="3336210" y="1863564"/>
                </a:cubicBezTo>
                <a:lnTo>
                  <a:pt x="3331381" y="1864716"/>
                </a:lnTo>
                <a:lnTo>
                  <a:pt x="3319012" y="1864093"/>
                </a:lnTo>
                <a:lnTo>
                  <a:pt x="3293818" y="1864135"/>
                </a:lnTo>
                <a:lnTo>
                  <a:pt x="3289881" y="1862954"/>
                </a:lnTo>
                <a:lnTo>
                  <a:pt x="3253090" y="1861164"/>
                </a:lnTo>
                <a:cubicBezTo>
                  <a:pt x="3253042" y="1860968"/>
                  <a:pt x="3252996" y="1860771"/>
                  <a:pt x="3252949" y="1860574"/>
                </a:cubicBezTo>
                <a:cubicBezTo>
                  <a:pt x="3251799" y="1859213"/>
                  <a:pt x="3249368" y="1858131"/>
                  <a:pt x="3244187" y="1857604"/>
                </a:cubicBezTo>
                <a:cubicBezTo>
                  <a:pt x="3250860" y="1853873"/>
                  <a:pt x="3250577" y="1852999"/>
                  <a:pt x="3246570" y="1852946"/>
                </a:cubicBezTo>
                <a:lnTo>
                  <a:pt x="3237810" y="1853064"/>
                </a:lnTo>
                <a:lnTo>
                  <a:pt x="3230822" y="1855474"/>
                </a:lnTo>
                <a:cubicBezTo>
                  <a:pt x="3206812" y="1862286"/>
                  <a:pt x="3176733" y="1868865"/>
                  <a:pt x="3136549" y="1874037"/>
                </a:cubicBezTo>
                <a:cubicBezTo>
                  <a:pt x="3081163" y="1880168"/>
                  <a:pt x="2902557" y="1900580"/>
                  <a:pt x="2845754" y="1910932"/>
                </a:cubicBezTo>
                <a:cubicBezTo>
                  <a:pt x="2860822" y="1944376"/>
                  <a:pt x="2813389" y="1905358"/>
                  <a:pt x="2786878" y="1917162"/>
                </a:cubicBezTo>
                <a:cubicBezTo>
                  <a:pt x="2766803" y="1917398"/>
                  <a:pt x="2741628" y="1915886"/>
                  <a:pt x="2725298" y="1912340"/>
                </a:cubicBezTo>
                <a:cubicBezTo>
                  <a:pt x="2716680" y="1911427"/>
                  <a:pt x="2707572" y="1911972"/>
                  <a:pt x="2697754" y="1914863"/>
                </a:cubicBezTo>
                <a:cubicBezTo>
                  <a:pt x="2667185" y="1939014"/>
                  <a:pt x="2622149" y="1926211"/>
                  <a:pt x="2568063" y="1936283"/>
                </a:cubicBezTo>
                <a:cubicBezTo>
                  <a:pt x="2552625" y="1932001"/>
                  <a:pt x="2502682" y="1953378"/>
                  <a:pt x="2489784" y="1943720"/>
                </a:cubicBezTo>
                <a:cubicBezTo>
                  <a:pt x="2478524" y="1943155"/>
                  <a:pt x="2467418" y="1949411"/>
                  <a:pt x="2458978" y="1938095"/>
                </a:cubicBezTo>
                <a:cubicBezTo>
                  <a:pt x="2417552" y="1934639"/>
                  <a:pt x="2366376" y="1931293"/>
                  <a:pt x="2318712" y="1934474"/>
                </a:cubicBezTo>
                <a:cubicBezTo>
                  <a:pt x="2296029" y="1936526"/>
                  <a:pt x="2282069" y="1938434"/>
                  <a:pt x="2268709" y="1940521"/>
                </a:cubicBezTo>
                <a:lnTo>
                  <a:pt x="2264080" y="1941232"/>
                </a:lnTo>
                <a:lnTo>
                  <a:pt x="2254684" y="1943524"/>
                </a:lnTo>
                <a:lnTo>
                  <a:pt x="2252523" y="1943004"/>
                </a:lnTo>
                <a:lnTo>
                  <a:pt x="2173350" y="1929202"/>
                </a:lnTo>
                <a:lnTo>
                  <a:pt x="2155266" y="1920267"/>
                </a:lnTo>
                <a:lnTo>
                  <a:pt x="2091013" y="1914631"/>
                </a:lnTo>
                <a:cubicBezTo>
                  <a:pt x="2033357" y="1920614"/>
                  <a:pt x="2070513" y="1905065"/>
                  <a:pt x="2030712" y="1897690"/>
                </a:cubicBezTo>
                <a:cubicBezTo>
                  <a:pt x="1994539" y="1893055"/>
                  <a:pt x="1958569" y="1883188"/>
                  <a:pt x="1908838" y="1892222"/>
                </a:cubicBezTo>
                <a:cubicBezTo>
                  <a:pt x="1897236" y="1896147"/>
                  <a:pt x="1883338" y="1892415"/>
                  <a:pt x="1877796" y="1883887"/>
                </a:cubicBezTo>
                <a:cubicBezTo>
                  <a:pt x="1876842" y="1882419"/>
                  <a:pt x="1876177" y="1880863"/>
                  <a:pt x="1875824" y="1879265"/>
                </a:cubicBezTo>
                <a:cubicBezTo>
                  <a:pt x="1843474" y="1887199"/>
                  <a:pt x="1841511" y="1873818"/>
                  <a:pt x="1823048" y="1881064"/>
                </a:cubicBezTo>
                <a:cubicBezTo>
                  <a:pt x="1792640" y="1872164"/>
                  <a:pt x="1782358" y="1850450"/>
                  <a:pt x="1765736" y="1856578"/>
                </a:cubicBezTo>
                <a:cubicBezTo>
                  <a:pt x="1753024" y="1849107"/>
                  <a:pt x="1745932" y="1828316"/>
                  <a:pt x="1725669" y="1833744"/>
                </a:cubicBezTo>
                <a:cubicBezTo>
                  <a:pt x="1727428" y="1831405"/>
                  <a:pt x="1726953" y="1830157"/>
                  <a:pt x="1725216" y="1829447"/>
                </a:cubicBezTo>
                <a:lnTo>
                  <a:pt x="1721485" y="1828960"/>
                </a:lnTo>
                <a:lnTo>
                  <a:pt x="1717786" y="1832224"/>
                </a:lnTo>
                <a:cubicBezTo>
                  <a:pt x="1703445" y="1843277"/>
                  <a:pt x="1706547" y="1827935"/>
                  <a:pt x="1689907" y="1825425"/>
                </a:cubicBezTo>
                <a:cubicBezTo>
                  <a:pt x="1682338" y="1823445"/>
                  <a:pt x="1685181" y="1820226"/>
                  <a:pt x="1688093" y="1817391"/>
                </a:cubicBezTo>
                <a:lnTo>
                  <a:pt x="1496789" y="1805297"/>
                </a:lnTo>
                <a:cubicBezTo>
                  <a:pt x="1463551" y="1793913"/>
                  <a:pt x="1426345" y="1786892"/>
                  <a:pt x="1392839" y="1758649"/>
                </a:cubicBezTo>
                <a:cubicBezTo>
                  <a:pt x="1386461" y="1750573"/>
                  <a:pt x="1374031" y="1756918"/>
                  <a:pt x="1360872" y="1752441"/>
                </a:cubicBezTo>
                <a:cubicBezTo>
                  <a:pt x="1347711" y="1747963"/>
                  <a:pt x="1332751" y="1735898"/>
                  <a:pt x="1313885" y="1731785"/>
                </a:cubicBezTo>
                <a:cubicBezTo>
                  <a:pt x="1281989" y="1726305"/>
                  <a:pt x="1256405" y="1739744"/>
                  <a:pt x="1247665" y="1727765"/>
                </a:cubicBezTo>
                <a:cubicBezTo>
                  <a:pt x="1231363" y="1728538"/>
                  <a:pt x="1209120" y="1742556"/>
                  <a:pt x="1196850" y="1729622"/>
                </a:cubicBezTo>
                <a:cubicBezTo>
                  <a:pt x="1195195" y="1740224"/>
                  <a:pt x="1178147" y="1721561"/>
                  <a:pt x="1168728" y="1728550"/>
                </a:cubicBezTo>
                <a:cubicBezTo>
                  <a:pt x="1152073" y="1727193"/>
                  <a:pt x="1122804" y="1725926"/>
                  <a:pt x="1096918" y="1721485"/>
                </a:cubicBezTo>
                <a:lnTo>
                  <a:pt x="1094082" y="1720113"/>
                </a:lnTo>
                <a:lnTo>
                  <a:pt x="1040782" y="1721762"/>
                </a:lnTo>
                <a:cubicBezTo>
                  <a:pt x="987172" y="1722352"/>
                  <a:pt x="1023272" y="1708707"/>
                  <a:pt x="955980" y="1719289"/>
                </a:cubicBezTo>
                <a:cubicBezTo>
                  <a:pt x="948995" y="1714208"/>
                  <a:pt x="940521" y="1713816"/>
                  <a:pt x="926108" y="1715917"/>
                </a:cubicBezTo>
                <a:cubicBezTo>
                  <a:pt x="900077" y="1715834"/>
                  <a:pt x="902688" y="1703436"/>
                  <a:pt x="876049" y="1710422"/>
                </a:cubicBezTo>
                <a:cubicBezTo>
                  <a:pt x="881084" y="1703830"/>
                  <a:pt x="826830" y="1706893"/>
                  <a:pt x="839194" y="1700176"/>
                </a:cubicBezTo>
                <a:cubicBezTo>
                  <a:pt x="822548" y="1693764"/>
                  <a:pt x="813674" y="1703628"/>
                  <a:pt x="797112" y="1698014"/>
                </a:cubicBezTo>
                <a:cubicBezTo>
                  <a:pt x="778195" y="1696418"/>
                  <a:pt x="807647" y="1705364"/>
                  <a:pt x="786610" y="1705455"/>
                </a:cubicBezTo>
                <a:cubicBezTo>
                  <a:pt x="761170" y="1704357"/>
                  <a:pt x="760599" y="1716610"/>
                  <a:pt x="741833" y="1700566"/>
                </a:cubicBezTo>
                <a:lnTo>
                  <a:pt x="673985" y="1692278"/>
                </a:lnTo>
                <a:cubicBezTo>
                  <a:pt x="658515" y="1695829"/>
                  <a:pt x="646395" y="1693620"/>
                  <a:pt x="634665" y="1689550"/>
                </a:cubicBezTo>
                <a:cubicBezTo>
                  <a:pt x="599149" y="1689690"/>
                  <a:pt x="567176" y="1683160"/>
                  <a:pt x="527471" y="1679869"/>
                </a:cubicBezTo>
                <a:cubicBezTo>
                  <a:pt x="484099" y="1683240"/>
                  <a:pt x="462693" y="1671949"/>
                  <a:pt x="420260" y="1668475"/>
                </a:cubicBezTo>
                <a:cubicBezTo>
                  <a:pt x="377482" y="1677390"/>
                  <a:pt x="393500" y="1652730"/>
                  <a:pt x="357630" y="1652142"/>
                </a:cubicBezTo>
                <a:cubicBezTo>
                  <a:pt x="298692" y="1659518"/>
                  <a:pt x="359631" y="1643849"/>
                  <a:pt x="269407" y="1643812"/>
                </a:cubicBezTo>
                <a:cubicBezTo>
                  <a:pt x="264204" y="1645215"/>
                  <a:pt x="253436" y="1643159"/>
                  <a:pt x="254769" y="1641013"/>
                </a:cubicBezTo>
                <a:cubicBezTo>
                  <a:pt x="234996" y="1641090"/>
                  <a:pt x="179093" y="1626583"/>
                  <a:pt x="150763" y="1628143"/>
                </a:cubicBezTo>
                <a:cubicBezTo>
                  <a:pt x="96232" y="1619954"/>
                  <a:pt x="68845" y="1629422"/>
                  <a:pt x="29133" y="1626172"/>
                </a:cubicBezTo>
                <a:lnTo>
                  <a:pt x="0" y="16195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Metin kutusu 7">
            <a:extLst>
              <a:ext uri="{FF2B5EF4-FFF2-40B4-BE49-F238E27FC236}">
                <a16:creationId xmlns:a16="http://schemas.microsoft.com/office/drawing/2014/main" id="{5250F226-859A-F5F2-DDCB-01E20A9F4B71}"/>
              </a:ext>
            </a:extLst>
          </p:cNvPr>
          <p:cNvSpPr txBox="1"/>
          <p:nvPr/>
        </p:nvSpPr>
        <p:spPr>
          <a:xfrm>
            <a:off x="828675" y="494414"/>
            <a:ext cx="10534650" cy="81740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Actor Core </a:t>
            </a:r>
            <a:r>
              <a:rPr lang="tr-TR" sz="3600" dirty="0" err="1">
                <a:latin typeface="+mj-lt"/>
                <a:ea typeface="+mj-ea"/>
                <a:cs typeface="+mj-cs"/>
              </a:rPr>
              <a:t>vs</a:t>
            </a:r>
            <a:r>
              <a:rPr 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Command Pattern</a:t>
            </a: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343D3440-9335-CB28-EF07-8EE0402E11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00" y="2555489"/>
            <a:ext cx="10744200" cy="3545584"/>
          </a:xfrm>
          <a:prstGeom prst="rect">
            <a:avLst/>
          </a:prstGeom>
        </p:spPr>
      </p:pic>
      <p:sp>
        <p:nvSpPr>
          <p:cNvPr id="9" name="Slayt Numarası Yer Tutucusu 8">
            <a:extLst>
              <a:ext uri="{FF2B5EF4-FFF2-40B4-BE49-F238E27FC236}">
                <a16:creationId xmlns:a16="http://schemas.microsoft.com/office/drawing/2014/main" id="{18E42D27-03D0-83E6-BB07-6C7B00D79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86E5C-7CBA-4AD5-98FE-D763C48B2D5F}" type="slidenum">
              <a:rPr lang="tr-TR" smtClean="0"/>
              <a:t>13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4499983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Resim 5">
            <a:extLst>
              <a:ext uri="{FF2B5EF4-FFF2-40B4-BE49-F238E27FC236}">
                <a16:creationId xmlns:a16="http://schemas.microsoft.com/office/drawing/2014/main" id="{3506BAE3-55A2-893D-C9B7-59FE7F72C5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148" y="0"/>
            <a:ext cx="10977704" cy="6858000"/>
          </a:xfrm>
          <a:prstGeom prst="rect">
            <a:avLst/>
          </a:prstGeom>
        </p:spPr>
      </p:pic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EDE41D12-0CF1-F0B4-B0A9-4D49A90CF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86E5C-7CBA-4AD5-98FE-D763C48B2D5F}" type="slidenum">
              <a:rPr lang="tr-TR" smtClean="0"/>
              <a:t>14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4737249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Resim 5">
            <a:extLst>
              <a:ext uri="{FF2B5EF4-FFF2-40B4-BE49-F238E27FC236}">
                <a16:creationId xmlns:a16="http://schemas.microsoft.com/office/drawing/2014/main" id="{1F382031-264C-F959-859C-01646F3655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1942" y="438964"/>
            <a:ext cx="9568116" cy="5980071"/>
          </a:xfrm>
          <a:prstGeom prst="rect">
            <a:avLst/>
          </a:prstGeom>
        </p:spPr>
      </p:pic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E6C2DD43-9EE7-9C0C-BD15-86D19125A6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86E5C-7CBA-4AD5-98FE-D763C48B2D5F}" type="slidenum">
              <a:rPr lang="tr-TR" smtClean="0"/>
              <a:t>15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4396223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6" name="Rectangle 3078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7" name="Rectangle 3080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C8639658-DC11-A17C-A4EB-975A5B0CBC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21248" y="643467"/>
            <a:ext cx="8949504" cy="5571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32578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6" name="Rectangle 51">
            <a:extLst>
              <a:ext uri="{FF2B5EF4-FFF2-40B4-BE49-F238E27FC236}">
                <a16:creationId xmlns:a16="http://schemas.microsoft.com/office/drawing/2014/main" id="{0E91F5CA-B392-444C-88E3-BF5BAAEBDE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Freeform: Shape 53">
            <a:extLst>
              <a:ext uri="{FF2B5EF4-FFF2-40B4-BE49-F238E27FC236}">
                <a16:creationId xmlns:a16="http://schemas.microsoft.com/office/drawing/2014/main" id="{DFCA2118-59A2-4310-A4B2-F2CBA821E8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940492"/>
            <a:ext cx="12192000" cy="1924333"/>
          </a:xfrm>
          <a:custGeom>
            <a:avLst/>
            <a:gdLst>
              <a:gd name="connsiteX0" fmla="*/ 6189199 w 12192000"/>
              <a:gd name="connsiteY0" fmla="*/ 588 h 1924333"/>
              <a:gd name="connsiteX1" fmla="*/ 6207079 w 12192000"/>
              <a:gd name="connsiteY1" fmla="*/ 2850 h 1924333"/>
              <a:gd name="connsiteX2" fmla="*/ 6285610 w 12192000"/>
              <a:gd name="connsiteY2" fmla="*/ 18131 h 1924333"/>
              <a:gd name="connsiteX3" fmla="*/ 6378008 w 12192000"/>
              <a:gd name="connsiteY3" fmla="*/ 24625 h 1924333"/>
              <a:gd name="connsiteX4" fmla="*/ 6466340 w 12192000"/>
              <a:gd name="connsiteY4" fmla="*/ 21366 h 1924333"/>
              <a:gd name="connsiteX5" fmla="*/ 6553334 w 12192000"/>
              <a:gd name="connsiteY5" fmla="*/ 35307 h 1924333"/>
              <a:gd name="connsiteX6" fmla="*/ 6626068 w 12192000"/>
              <a:gd name="connsiteY6" fmla="*/ 58045 h 1924333"/>
              <a:gd name="connsiteX7" fmla="*/ 6692303 w 12192000"/>
              <a:gd name="connsiteY7" fmla="*/ 91487 h 1924333"/>
              <a:gd name="connsiteX8" fmla="*/ 6733670 w 12192000"/>
              <a:gd name="connsiteY8" fmla="*/ 118130 h 1924333"/>
              <a:gd name="connsiteX9" fmla="*/ 6798016 w 12192000"/>
              <a:gd name="connsiteY9" fmla="*/ 112271 h 1924333"/>
              <a:gd name="connsiteX10" fmla="*/ 6801081 w 12192000"/>
              <a:gd name="connsiteY10" fmla="*/ 114963 h 1924333"/>
              <a:gd name="connsiteX11" fmla="*/ 6819351 w 12192000"/>
              <a:gd name="connsiteY11" fmla="*/ 128825 h 1924333"/>
              <a:gd name="connsiteX12" fmla="*/ 6852732 w 12192000"/>
              <a:gd name="connsiteY12" fmla="*/ 123321 h 1924333"/>
              <a:gd name="connsiteX13" fmla="*/ 6865247 w 12192000"/>
              <a:gd name="connsiteY13" fmla="*/ 128836 h 1924333"/>
              <a:gd name="connsiteX14" fmla="*/ 6905517 w 12192000"/>
              <a:gd name="connsiteY14" fmla="*/ 129265 h 1924333"/>
              <a:gd name="connsiteX15" fmla="*/ 6950286 w 12192000"/>
              <a:gd name="connsiteY15" fmla="*/ 150104 h 1924333"/>
              <a:gd name="connsiteX16" fmla="*/ 7003442 w 12192000"/>
              <a:gd name="connsiteY16" fmla="*/ 136136 h 1924333"/>
              <a:gd name="connsiteX17" fmla="*/ 7160047 w 12192000"/>
              <a:gd name="connsiteY17" fmla="*/ 166721 h 1924333"/>
              <a:gd name="connsiteX18" fmla="*/ 7325604 w 12192000"/>
              <a:gd name="connsiteY18" fmla="*/ 215867 h 1924333"/>
              <a:gd name="connsiteX19" fmla="*/ 7540522 w 12192000"/>
              <a:gd name="connsiteY19" fmla="*/ 239374 h 1924333"/>
              <a:gd name="connsiteX20" fmla="*/ 7612071 w 12192000"/>
              <a:gd name="connsiteY20" fmla="*/ 229553 h 1924333"/>
              <a:gd name="connsiteX21" fmla="*/ 7651995 w 12192000"/>
              <a:gd name="connsiteY21" fmla="*/ 244567 h 1924333"/>
              <a:gd name="connsiteX22" fmla="*/ 7725761 w 12192000"/>
              <a:gd name="connsiteY22" fmla="*/ 258638 h 1924333"/>
              <a:gd name="connsiteX23" fmla="*/ 7823038 w 12192000"/>
              <a:gd name="connsiteY23" fmla="*/ 287078 h 1924333"/>
              <a:gd name="connsiteX24" fmla="*/ 7866405 w 12192000"/>
              <a:gd name="connsiteY24" fmla="*/ 287288 h 1924333"/>
              <a:gd name="connsiteX25" fmla="*/ 7875021 w 12192000"/>
              <a:gd name="connsiteY25" fmla="*/ 288224 h 1924333"/>
              <a:gd name="connsiteX26" fmla="*/ 7875146 w 12192000"/>
              <a:gd name="connsiteY26" fmla="*/ 288614 h 1924333"/>
              <a:gd name="connsiteX27" fmla="*/ 7907443 w 12192000"/>
              <a:gd name="connsiteY27" fmla="*/ 291752 h 1924333"/>
              <a:gd name="connsiteX28" fmla="*/ 7912892 w 12192000"/>
              <a:gd name="connsiteY28" fmla="*/ 294833 h 1924333"/>
              <a:gd name="connsiteX29" fmla="*/ 7946345 w 12192000"/>
              <a:gd name="connsiteY29" fmla="*/ 319359 h 1924333"/>
              <a:gd name="connsiteX30" fmla="*/ 8021238 w 12192000"/>
              <a:gd name="connsiteY30" fmla="*/ 315159 h 1924333"/>
              <a:gd name="connsiteX31" fmla="*/ 8094697 w 12192000"/>
              <a:gd name="connsiteY31" fmla="*/ 351819 h 1924333"/>
              <a:gd name="connsiteX32" fmla="*/ 8155208 w 12192000"/>
              <a:gd name="connsiteY32" fmla="*/ 371168 h 1924333"/>
              <a:gd name="connsiteX33" fmla="*/ 8248472 w 12192000"/>
              <a:gd name="connsiteY33" fmla="*/ 400489 h 1924333"/>
              <a:gd name="connsiteX34" fmla="*/ 8300068 w 12192000"/>
              <a:gd name="connsiteY34" fmla="*/ 405531 h 1924333"/>
              <a:gd name="connsiteX35" fmla="*/ 8356293 w 12192000"/>
              <a:gd name="connsiteY35" fmla="*/ 403328 h 1924333"/>
              <a:gd name="connsiteX36" fmla="*/ 8475838 w 12192000"/>
              <a:gd name="connsiteY36" fmla="*/ 435524 h 1924333"/>
              <a:gd name="connsiteX37" fmla="*/ 8575216 w 12192000"/>
              <a:gd name="connsiteY37" fmla="*/ 450198 h 1924333"/>
              <a:gd name="connsiteX38" fmla="*/ 8588650 w 12192000"/>
              <a:gd name="connsiteY38" fmla="*/ 447070 h 1924333"/>
              <a:gd name="connsiteX39" fmla="*/ 8612184 w 12192000"/>
              <a:gd name="connsiteY39" fmla="*/ 439577 h 1924333"/>
              <a:gd name="connsiteX40" fmla="*/ 8630713 w 12192000"/>
              <a:gd name="connsiteY40" fmla="*/ 433015 h 1924333"/>
              <a:gd name="connsiteX41" fmla="*/ 8704240 w 12192000"/>
              <a:gd name="connsiteY41" fmla="*/ 422865 h 1924333"/>
              <a:gd name="connsiteX42" fmla="*/ 8829513 w 12192000"/>
              <a:gd name="connsiteY42" fmla="*/ 429389 h 1924333"/>
              <a:gd name="connsiteX43" fmla="*/ 9083651 w 12192000"/>
              <a:gd name="connsiteY43" fmla="*/ 390744 h 1924333"/>
              <a:gd name="connsiteX44" fmla="*/ 9371402 w 12192000"/>
              <a:gd name="connsiteY44" fmla="*/ 371809 h 1924333"/>
              <a:gd name="connsiteX45" fmla="*/ 9429586 w 12192000"/>
              <a:gd name="connsiteY45" fmla="*/ 369213 h 1924333"/>
              <a:gd name="connsiteX46" fmla="*/ 9489757 w 12192000"/>
              <a:gd name="connsiteY46" fmla="*/ 377814 h 1924333"/>
              <a:gd name="connsiteX47" fmla="*/ 9516954 w 12192000"/>
              <a:gd name="connsiteY47" fmla="*/ 376991 h 1924333"/>
              <a:gd name="connsiteX48" fmla="*/ 9645588 w 12192000"/>
              <a:gd name="connsiteY48" fmla="*/ 363590 h 1924333"/>
              <a:gd name="connsiteX49" fmla="*/ 9722896 w 12192000"/>
              <a:gd name="connsiteY49" fmla="*/ 360983 h 1924333"/>
              <a:gd name="connsiteX50" fmla="*/ 9752803 w 12192000"/>
              <a:gd name="connsiteY50" fmla="*/ 368492 h 1924333"/>
              <a:gd name="connsiteX51" fmla="*/ 9890305 w 12192000"/>
              <a:gd name="connsiteY51" fmla="*/ 380736 h 1924333"/>
              <a:gd name="connsiteX52" fmla="*/ 9939767 w 12192000"/>
              <a:gd name="connsiteY52" fmla="*/ 377776 h 1924333"/>
              <a:gd name="connsiteX53" fmla="*/ 9944355 w 12192000"/>
              <a:gd name="connsiteY53" fmla="*/ 377352 h 1924333"/>
              <a:gd name="connsiteX54" fmla="*/ 9953719 w 12192000"/>
              <a:gd name="connsiteY54" fmla="*/ 375642 h 1924333"/>
              <a:gd name="connsiteX55" fmla="*/ 9955809 w 12192000"/>
              <a:gd name="connsiteY55" fmla="*/ 376294 h 1924333"/>
              <a:gd name="connsiteX56" fmla="*/ 10032710 w 12192000"/>
              <a:gd name="connsiteY56" fmla="*/ 394940 h 1924333"/>
              <a:gd name="connsiteX57" fmla="*/ 10049925 w 12192000"/>
              <a:gd name="connsiteY57" fmla="*/ 404971 h 1924333"/>
              <a:gd name="connsiteX58" fmla="*/ 10112671 w 12192000"/>
              <a:gd name="connsiteY58" fmla="*/ 414549 h 1924333"/>
              <a:gd name="connsiteX59" fmla="*/ 10170853 w 12192000"/>
              <a:gd name="connsiteY59" fmla="*/ 435168 h 1924333"/>
              <a:gd name="connsiteX60" fmla="*/ 10290184 w 12192000"/>
              <a:gd name="connsiteY60" fmla="*/ 448123 h 1924333"/>
              <a:gd name="connsiteX61" fmla="*/ 10320158 w 12192000"/>
              <a:gd name="connsiteY61" fmla="*/ 458352 h 1924333"/>
              <a:gd name="connsiteX62" fmla="*/ 10321815 w 12192000"/>
              <a:gd name="connsiteY62" fmla="*/ 463087 h 1924333"/>
              <a:gd name="connsiteX63" fmla="*/ 10373742 w 12192000"/>
              <a:gd name="connsiteY63" fmla="*/ 464538 h 1924333"/>
              <a:gd name="connsiteX64" fmla="*/ 10428532 w 12192000"/>
              <a:gd name="connsiteY64" fmla="*/ 492504 h 1924333"/>
              <a:gd name="connsiteX65" fmla="*/ 10466490 w 12192000"/>
              <a:gd name="connsiteY65" fmla="*/ 517759 h 1924333"/>
              <a:gd name="connsiteX66" fmla="*/ 10466675 w 12192000"/>
              <a:gd name="connsiteY66" fmla="*/ 522076 h 1924333"/>
              <a:gd name="connsiteX67" fmla="*/ 10470309 w 12192000"/>
              <a:gd name="connsiteY67" fmla="*/ 522792 h 1924333"/>
              <a:gd name="connsiteX68" fmla="*/ 10474138 w 12192000"/>
              <a:gd name="connsiteY68" fmla="*/ 519761 h 1924333"/>
              <a:gd name="connsiteX69" fmla="*/ 10501100 w 12192000"/>
              <a:gd name="connsiteY69" fmla="*/ 528263 h 1924333"/>
              <a:gd name="connsiteX70" fmla="*/ 10502395 w 12192000"/>
              <a:gd name="connsiteY70" fmla="*/ 536393 h 1924333"/>
              <a:gd name="connsiteX71" fmla="*/ 10689496 w 12192000"/>
              <a:gd name="connsiteY71" fmla="*/ 560233 h 1924333"/>
              <a:gd name="connsiteX72" fmla="*/ 10788736 w 12192000"/>
              <a:gd name="connsiteY72" fmla="*/ 613188 h 1924333"/>
              <a:gd name="connsiteX73" fmla="*/ 10819747 w 12192000"/>
              <a:gd name="connsiteY73" fmla="*/ 621351 h 1924333"/>
              <a:gd name="connsiteX74" fmla="*/ 10864632 w 12192000"/>
              <a:gd name="connsiteY74" fmla="*/ 644858 h 1924333"/>
              <a:gd name="connsiteX75" fmla="*/ 10929407 w 12192000"/>
              <a:gd name="connsiteY75" fmla="*/ 652945 h 1924333"/>
              <a:gd name="connsiteX76" fmla="*/ 10979412 w 12192000"/>
              <a:gd name="connsiteY76" fmla="*/ 654217 h 1924333"/>
              <a:gd name="connsiteX77" fmla="*/ 11006959 w 12192000"/>
              <a:gd name="connsiteY77" fmla="*/ 657017 h 1924333"/>
              <a:gd name="connsiteX78" fmla="*/ 11077038 w 12192000"/>
              <a:gd name="connsiteY78" fmla="*/ 668487 h 1924333"/>
              <a:gd name="connsiteX79" fmla="*/ 11157850 w 12192000"/>
              <a:gd name="connsiteY79" fmla="*/ 693164 h 1924333"/>
              <a:gd name="connsiteX80" fmla="*/ 11175276 w 12192000"/>
              <a:gd name="connsiteY80" fmla="*/ 697243 h 1924333"/>
              <a:gd name="connsiteX81" fmla="*/ 11191131 w 12192000"/>
              <a:gd name="connsiteY81" fmla="*/ 696085 h 1924333"/>
              <a:gd name="connsiteX82" fmla="*/ 11195573 w 12192000"/>
              <a:gd name="connsiteY82" fmla="*/ 691751 h 1924333"/>
              <a:gd name="connsiteX83" fmla="*/ 11205299 w 12192000"/>
              <a:gd name="connsiteY83" fmla="*/ 693247 h 1924333"/>
              <a:gd name="connsiteX84" fmla="*/ 11223770 w 12192000"/>
              <a:gd name="connsiteY84" fmla="*/ 690335 h 1924333"/>
              <a:gd name="connsiteX85" fmla="*/ 11292119 w 12192000"/>
              <a:gd name="connsiteY85" fmla="*/ 713311 h 1924333"/>
              <a:gd name="connsiteX86" fmla="*/ 11435379 w 12192000"/>
              <a:gd name="connsiteY86" fmla="*/ 758519 h 1924333"/>
              <a:gd name="connsiteX87" fmla="*/ 11604406 w 12192000"/>
              <a:gd name="connsiteY87" fmla="*/ 810476 h 1924333"/>
              <a:gd name="connsiteX88" fmla="*/ 11652155 w 12192000"/>
              <a:gd name="connsiteY88" fmla="*/ 825109 h 1924333"/>
              <a:gd name="connsiteX89" fmla="*/ 11654192 w 12192000"/>
              <a:gd name="connsiteY89" fmla="*/ 827301 h 1924333"/>
              <a:gd name="connsiteX90" fmla="*/ 11676599 w 12192000"/>
              <a:gd name="connsiteY90" fmla="*/ 846628 h 1924333"/>
              <a:gd name="connsiteX91" fmla="*/ 11775168 w 12192000"/>
              <a:gd name="connsiteY91" fmla="*/ 890664 h 1924333"/>
              <a:gd name="connsiteX92" fmla="*/ 11826341 w 12192000"/>
              <a:gd name="connsiteY92" fmla="*/ 877558 h 1924333"/>
              <a:gd name="connsiteX93" fmla="*/ 11879068 w 12192000"/>
              <a:gd name="connsiteY93" fmla="*/ 874038 h 1924333"/>
              <a:gd name="connsiteX94" fmla="*/ 11889563 w 12192000"/>
              <a:gd name="connsiteY94" fmla="*/ 878619 h 1924333"/>
              <a:gd name="connsiteX95" fmla="*/ 12016613 w 12192000"/>
              <a:gd name="connsiteY95" fmla="*/ 886111 h 1924333"/>
              <a:gd name="connsiteX96" fmla="*/ 12108292 w 12192000"/>
              <a:gd name="connsiteY96" fmla="*/ 868500 h 1924333"/>
              <a:gd name="connsiteX97" fmla="*/ 12182910 w 12192000"/>
              <a:gd name="connsiteY97" fmla="*/ 882003 h 1924333"/>
              <a:gd name="connsiteX98" fmla="*/ 12192000 w 12192000"/>
              <a:gd name="connsiteY98" fmla="*/ 884778 h 1924333"/>
              <a:gd name="connsiteX99" fmla="*/ 12192000 w 12192000"/>
              <a:gd name="connsiteY99" fmla="*/ 1610315 h 1924333"/>
              <a:gd name="connsiteX100" fmla="*/ 12191998 w 12192000"/>
              <a:gd name="connsiteY100" fmla="*/ 1610315 h 1924333"/>
              <a:gd name="connsiteX101" fmla="*/ 12191998 w 12192000"/>
              <a:gd name="connsiteY101" fmla="*/ 1924333 h 1924333"/>
              <a:gd name="connsiteX102" fmla="*/ 0 w 12192000"/>
              <a:gd name="connsiteY102" fmla="*/ 1924333 h 1924333"/>
              <a:gd name="connsiteX103" fmla="*/ 0 w 12192000"/>
              <a:gd name="connsiteY103" fmla="*/ 505159 h 1924333"/>
              <a:gd name="connsiteX104" fmla="*/ 5722 w 12192000"/>
              <a:gd name="connsiteY104" fmla="*/ 508889 h 1924333"/>
              <a:gd name="connsiteX105" fmla="*/ 38476 w 12192000"/>
              <a:gd name="connsiteY105" fmla="*/ 524137 h 1924333"/>
              <a:gd name="connsiteX106" fmla="*/ 192883 w 12192000"/>
              <a:gd name="connsiteY106" fmla="*/ 545272 h 1924333"/>
              <a:gd name="connsiteX107" fmla="*/ 343710 w 12192000"/>
              <a:gd name="connsiteY107" fmla="*/ 565029 h 1924333"/>
              <a:gd name="connsiteX108" fmla="*/ 471066 w 12192000"/>
              <a:gd name="connsiteY108" fmla="*/ 549837 h 1924333"/>
              <a:gd name="connsiteX109" fmla="*/ 617333 w 12192000"/>
              <a:gd name="connsiteY109" fmla="*/ 526428 h 1924333"/>
              <a:gd name="connsiteX110" fmla="*/ 725203 w 12192000"/>
              <a:gd name="connsiteY110" fmla="*/ 523793 h 1924333"/>
              <a:gd name="connsiteX111" fmla="*/ 788494 w 12192000"/>
              <a:gd name="connsiteY111" fmla="*/ 505799 h 1924333"/>
              <a:gd name="connsiteX112" fmla="*/ 885977 w 12192000"/>
              <a:gd name="connsiteY112" fmla="*/ 526585 h 1924333"/>
              <a:gd name="connsiteX113" fmla="*/ 932142 w 12192000"/>
              <a:gd name="connsiteY113" fmla="*/ 528005 h 1924333"/>
              <a:gd name="connsiteX114" fmla="*/ 1090404 w 12192000"/>
              <a:gd name="connsiteY114" fmla="*/ 498299 h 1924333"/>
              <a:gd name="connsiteX115" fmla="*/ 1188628 w 12192000"/>
              <a:gd name="connsiteY115" fmla="*/ 483151 h 1924333"/>
              <a:gd name="connsiteX116" fmla="*/ 1316247 w 12192000"/>
              <a:gd name="connsiteY116" fmla="*/ 425979 h 1924333"/>
              <a:gd name="connsiteX117" fmla="*/ 1357712 w 12192000"/>
              <a:gd name="connsiteY117" fmla="*/ 416549 h 1924333"/>
              <a:gd name="connsiteX118" fmla="*/ 1425921 w 12192000"/>
              <a:gd name="connsiteY118" fmla="*/ 413953 h 1924333"/>
              <a:gd name="connsiteX119" fmla="*/ 1503817 w 12192000"/>
              <a:gd name="connsiteY119" fmla="*/ 380457 h 1924333"/>
              <a:gd name="connsiteX120" fmla="*/ 1639196 w 12192000"/>
              <a:gd name="connsiteY120" fmla="*/ 372785 h 1924333"/>
              <a:gd name="connsiteX121" fmla="*/ 1705606 w 12192000"/>
              <a:gd name="connsiteY121" fmla="*/ 359023 h 1924333"/>
              <a:gd name="connsiteX122" fmla="*/ 1813011 w 12192000"/>
              <a:gd name="connsiteY122" fmla="*/ 331023 h 1924333"/>
              <a:gd name="connsiteX123" fmla="*/ 1831380 w 12192000"/>
              <a:gd name="connsiteY123" fmla="*/ 341307 h 1924333"/>
              <a:gd name="connsiteX124" fmla="*/ 1858612 w 12192000"/>
              <a:gd name="connsiteY124" fmla="*/ 326777 h 1924333"/>
              <a:gd name="connsiteX125" fmla="*/ 1880661 w 12192000"/>
              <a:gd name="connsiteY125" fmla="*/ 335987 h 1924333"/>
              <a:gd name="connsiteX126" fmla="*/ 1941495 w 12192000"/>
              <a:gd name="connsiteY126" fmla="*/ 310792 h 1924333"/>
              <a:gd name="connsiteX127" fmla="*/ 1995402 w 12192000"/>
              <a:gd name="connsiteY127" fmla="*/ 305480 h 1924333"/>
              <a:gd name="connsiteX128" fmla="*/ 2223864 w 12192000"/>
              <a:gd name="connsiteY128" fmla="*/ 266118 h 1924333"/>
              <a:gd name="connsiteX129" fmla="*/ 2418043 w 12192000"/>
              <a:gd name="connsiteY129" fmla="*/ 215314 h 1924333"/>
              <a:gd name="connsiteX130" fmla="*/ 2558461 w 12192000"/>
              <a:gd name="connsiteY130" fmla="*/ 168193 h 1924333"/>
              <a:gd name="connsiteX131" fmla="*/ 2595535 w 12192000"/>
              <a:gd name="connsiteY131" fmla="*/ 158548 h 1924333"/>
              <a:gd name="connsiteX132" fmla="*/ 2626942 w 12192000"/>
              <a:gd name="connsiteY132" fmla="*/ 130400 h 1924333"/>
              <a:gd name="connsiteX133" fmla="*/ 2632225 w 12192000"/>
              <a:gd name="connsiteY133" fmla="*/ 130446 h 1924333"/>
              <a:gd name="connsiteX134" fmla="*/ 2696856 w 12192000"/>
              <a:gd name="connsiteY134" fmla="*/ 128498 h 1924333"/>
              <a:gd name="connsiteX135" fmla="*/ 2759767 w 12192000"/>
              <a:gd name="connsiteY135" fmla="*/ 127784 h 1924333"/>
              <a:gd name="connsiteX136" fmla="*/ 2792685 w 12192000"/>
              <a:gd name="connsiteY136" fmla="*/ 115710 h 1924333"/>
              <a:gd name="connsiteX137" fmla="*/ 2799767 w 12192000"/>
              <a:gd name="connsiteY137" fmla="*/ 113754 h 1924333"/>
              <a:gd name="connsiteX138" fmla="*/ 2829799 w 12192000"/>
              <a:gd name="connsiteY138" fmla="*/ 120042 h 1924333"/>
              <a:gd name="connsiteX139" fmla="*/ 2890704 w 12192000"/>
              <a:gd name="connsiteY139" fmla="*/ 121493 h 1924333"/>
              <a:gd name="connsiteX140" fmla="*/ 3042646 w 12192000"/>
              <a:gd name="connsiteY140" fmla="*/ 112273 h 1924333"/>
              <a:gd name="connsiteX141" fmla="*/ 3146630 w 12192000"/>
              <a:gd name="connsiteY141" fmla="*/ 100898 h 1924333"/>
              <a:gd name="connsiteX142" fmla="*/ 3233163 w 12192000"/>
              <a:gd name="connsiteY142" fmla="*/ 120200 h 1924333"/>
              <a:gd name="connsiteX143" fmla="*/ 3372699 w 12192000"/>
              <a:gd name="connsiteY143" fmla="*/ 129394 h 1924333"/>
              <a:gd name="connsiteX144" fmla="*/ 3394352 w 12192000"/>
              <a:gd name="connsiteY144" fmla="*/ 131671 h 1924333"/>
              <a:gd name="connsiteX145" fmla="*/ 3448218 w 12192000"/>
              <a:gd name="connsiteY145" fmla="*/ 118229 h 1924333"/>
              <a:gd name="connsiteX146" fmla="*/ 3505047 w 12192000"/>
              <a:gd name="connsiteY146" fmla="*/ 115412 h 1924333"/>
              <a:gd name="connsiteX147" fmla="*/ 3521767 w 12192000"/>
              <a:gd name="connsiteY147" fmla="*/ 111071 h 1924333"/>
              <a:gd name="connsiteX148" fmla="*/ 3585137 w 12192000"/>
              <a:gd name="connsiteY148" fmla="*/ 114371 h 1924333"/>
              <a:gd name="connsiteX149" fmla="*/ 3690293 w 12192000"/>
              <a:gd name="connsiteY149" fmla="*/ 98301 h 1924333"/>
              <a:gd name="connsiteX150" fmla="*/ 3867818 w 12192000"/>
              <a:gd name="connsiteY150" fmla="*/ 88985 h 1924333"/>
              <a:gd name="connsiteX151" fmla="*/ 4091337 w 12192000"/>
              <a:gd name="connsiteY151" fmla="*/ 70813 h 1924333"/>
              <a:gd name="connsiteX152" fmla="*/ 4246332 w 12192000"/>
              <a:gd name="connsiteY152" fmla="*/ 41697 h 1924333"/>
              <a:gd name="connsiteX153" fmla="*/ 4266975 w 12192000"/>
              <a:gd name="connsiteY153" fmla="*/ 46592 h 1924333"/>
              <a:gd name="connsiteX154" fmla="*/ 4270566 w 12192000"/>
              <a:gd name="connsiteY154" fmla="*/ 47620 h 1924333"/>
              <a:gd name="connsiteX155" fmla="*/ 4288964 w 12192000"/>
              <a:gd name="connsiteY155" fmla="*/ 52766 h 1924333"/>
              <a:gd name="connsiteX156" fmla="*/ 4365137 w 12192000"/>
              <a:gd name="connsiteY156" fmla="*/ 51783 h 1924333"/>
              <a:gd name="connsiteX157" fmla="*/ 4430546 w 12192000"/>
              <a:gd name="connsiteY157" fmla="*/ 44555 h 1924333"/>
              <a:gd name="connsiteX158" fmla="*/ 4444136 w 12192000"/>
              <a:gd name="connsiteY158" fmla="*/ 39567 h 1924333"/>
              <a:gd name="connsiteX159" fmla="*/ 4534039 w 12192000"/>
              <a:gd name="connsiteY159" fmla="*/ 31604 h 1924333"/>
              <a:gd name="connsiteX160" fmla="*/ 4560448 w 12192000"/>
              <a:gd name="connsiteY160" fmla="*/ 25231 h 1924333"/>
              <a:gd name="connsiteX161" fmla="*/ 4568006 w 12192000"/>
              <a:gd name="connsiteY161" fmla="*/ 25970 h 1924333"/>
              <a:gd name="connsiteX162" fmla="*/ 4595497 w 12192000"/>
              <a:gd name="connsiteY162" fmla="*/ 22958 h 1924333"/>
              <a:gd name="connsiteX163" fmla="*/ 4608623 w 12192000"/>
              <a:gd name="connsiteY163" fmla="*/ 18108 h 1924333"/>
              <a:gd name="connsiteX164" fmla="*/ 4623942 w 12192000"/>
              <a:gd name="connsiteY164" fmla="*/ 22251 h 1924333"/>
              <a:gd name="connsiteX165" fmla="*/ 4664336 w 12192000"/>
              <a:gd name="connsiteY165" fmla="*/ 23306 h 1924333"/>
              <a:gd name="connsiteX166" fmla="*/ 4677385 w 12192000"/>
              <a:gd name="connsiteY166" fmla="*/ 18246 h 1924333"/>
              <a:gd name="connsiteX167" fmla="*/ 4698143 w 12192000"/>
              <a:gd name="connsiteY167" fmla="*/ 18036 h 1924333"/>
              <a:gd name="connsiteX168" fmla="*/ 4750609 w 12192000"/>
              <a:gd name="connsiteY168" fmla="*/ 23611 h 1924333"/>
              <a:gd name="connsiteX169" fmla="*/ 4784658 w 12192000"/>
              <a:gd name="connsiteY169" fmla="*/ 25057 h 1924333"/>
              <a:gd name="connsiteX170" fmla="*/ 4847558 w 12192000"/>
              <a:gd name="connsiteY170" fmla="*/ 38726 h 1924333"/>
              <a:gd name="connsiteX171" fmla="*/ 4909134 w 12192000"/>
              <a:gd name="connsiteY171" fmla="*/ 50659 h 1924333"/>
              <a:gd name="connsiteX172" fmla="*/ 5099219 w 12192000"/>
              <a:gd name="connsiteY172" fmla="*/ 55050 h 1924333"/>
              <a:gd name="connsiteX173" fmla="*/ 5184992 w 12192000"/>
              <a:gd name="connsiteY173" fmla="*/ 67596 h 1924333"/>
              <a:gd name="connsiteX174" fmla="*/ 5229637 w 12192000"/>
              <a:gd name="connsiteY174" fmla="*/ 67789 h 1924333"/>
              <a:gd name="connsiteX175" fmla="*/ 5389346 w 12192000"/>
              <a:gd name="connsiteY175" fmla="*/ 80211 h 1924333"/>
              <a:gd name="connsiteX176" fmla="*/ 5494414 w 12192000"/>
              <a:gd name="connsiteY176" fmla="*/ 75926 h 1924333"/>
              <a:gd name="connsiteX177" fmla="*/ 5528443 w 12192000"/>
              <a:gd name="connsiteY177" fmla="*/ 77206 h 1924333"/>
              <a:gd name="connsiteX178" fmla="*/ 5684939 w 12192000"/>
              <a:gd name="connsiteY178" fmla="*/ 50269 h 1924333"/>
              <a:gd name="connsiteX179" fmla="*/ 5765146 w 12192000"/>
              <a:gd name="connsiteY179" fmla="*/ 50414 h 1924333"/>
              <a:gd name="connsiteX180" fmla="*/ 5848655 w 12192000"/>
              <a:gd name="connsiteY180" fmla="*/ 35257 h 1924333"/>
              <a:gd name="connsiteX181" fmla="*/ 5930656 w 12192000"/>
              <a:gd name="connsiteY181" fmla="*/ 30131 h 1924333"/>
              <a:gd name="connsiteX182" fmla="*/ 6124150 w 12192000"/>
              <a:gd name="connsiteY182" fmla="*/ 31679 h 1924333"/>
              <a:gd name="connsiteX183" fmla="*/ 6189199 w 12192000"/>
              <a:gd name="connsiteY183" fmla="*/ 588 h 1924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</a:cxnLst>
            <a:rect l="l" t="t" r="r" b="b"/>
            <a:pathLst>
              <a:path w="12192000" h="1924333">
                <a:moveTo>
                  <a:pt x="6189199" y="588"/>
                </a:moveTo>
                <a:cubicBezTo>
                  <a:pt x="6196356" y="-574"/>
                  <a:pt x="6202609" y="-108"/>
                  <a:pt x="6207079" y="2850"/>
                </a:cubicBezTo>
                <a:cubicBezTo>
                  <a:pt x="6222026" y="2749"/>
                  <a:pt x="6273489" y="3767"/>
                  <a:pt x="6285610" y="18131"/>
                </a:cubicBezTo>
                <a:cubicBezTo>
                  <a:pt x="6307255" y="18685"/>
                  <a:pt x="6357141" y="23793"/>
                  <a:pt x="6378008" y="24625"/>
                </a:cubicBezTo>
                <a:cubicBezTo>
                  <a:pt x="6409946" y="30645"/>
                  <a:pt x="6438307" y="10375"/>
                  <a:pt x="6466340" y="21366"/>
                </a:cubicBezTo>
                <a:cubicBezTo>
                  <a:pt x="6488276" y="31229"/>
                  <a:pt x="6529854" y="28110"/>
                  <a:pt x="6553334" y="35307"/>
                </a:cubicBezTo>
                <a:cubicBezTo>
                  <a:pt x="6561737" y="48059"/>
                  <a:pt x="6609188" y="62087"/>
                  <a:pt x="6626068" y="58045"/>
                </a:cubicBezTo>
                <a:cubicBezTo>
                  <a:pt x="6660952" y="66570"/>
                  <a:pt x="6666277" y="84716"/>
                  <a:pt x="6692303" y="91487"/>
                </a:cubicBezTo>
                <a:lnTo>
                  <a:pt x="6733670" y="118130"/>
                </a:lnTo>
                <a:lnTo>
                  <a:pt x="6798016" y="112271"/>
                </a:lnTo>
                <a:lnTo>
                  <a:pt x="6801081" y="114963"/>
                </a:lnTo>
                <a:cubicBezTo>
                  <a:pt x="6806919" y="120140"/>
                  <a:pt x="6812832" y="125016"/>
                  <a:pt x="6819351" y="128825"/>
                </a:cubicBezTo>
                <a:cubicBezTo>
                  <a:pt x="6825742" y="109997"/>
                  <a:pt x="6840132" y="116541"/>
                  <a:pt x="6852732" y="123321"/>
                </a:cubicBezTo>
                <a:lnTo>
                  <a:pt x="6865247" y="128836"/>
                </a:lnTo>
                <a:lnTo>
                  <a:pt x="6905517" y="129265"/>
                </a:lnTo>
                <a:cubicBezTo>
                  <a:pt x="6934052" y="140042"/>
                  <a:pt x="6939773" y="141556"/>
                  <a:pt x="6950286" y="150104"/>
                </a:cubicBezTo>
                <a:lnTo>
                  <a:pt x="7003442" y="136136"/>
                </a:lnTo>
                <a:lnTo>
                  <a:pt x="7160047" y="166721"/>
                </a:lnTo>
                <a:cubicBezTo>
                  <a:pt x="7207281" y="179911"/>
                  <a:pt x="7280644" y="210197"/>
                  <a:pt x="7325604" y="215867"/>
                </a:cubicBezTo>
                <a:cubicBezTo>
                  <a:pt x="7460113" y="233904"/>
                  <a:pt x="7393081" y="242880"/>
                  <a:pt x="7540522" y="239374"/>
                </a:cubicBezTo>
                <a:cubicBezTo>
                  <a:pt x="7545714" y="234872"/>
                  <a:pt x="7605972" y="231727"/>
                  <a:pt x="7612071" y="229553"/>
                </a:cubicBezTo>
                <a:lnTo>
                  <a:pt x="7651995" y="244567"/>
                </a:lnTo>
                <a:lnTo>
                  <a:pt x="7725761" y="258638"/>
                </a:lnTo>
                <a:lnTo>
                  <a:pt x="7823038" y="287078"/>
                </a:lnTo>
                <a:cubicBezTo>
                  <a:pt x="7837080" y="286482"/>
                  <a:pt x="7851647" y="286498"/>
                  <a:pt x="7866405" y="287288"/>
                </a:cubicBezTo>
                <a:lnTo>
                  <a:pt x="7875021" y="288224"/>
                </a:lnTo>
                <a:cubicBezTo>
                  <a:pt x="7875062" y="288354"/>
                  <a:pt x="7875105" y="288483"/>
                  <a:pt x="7875146" y="288614"/>
                </a:cubicBezTo>
                <a:cubicBezTo>
                  <a:pt x="7880550" y="289202"/>
                  <a:pt x="7901153" y="290716"/>
                  <a:pt x="7907443" y="291752"/>
                </a:cubicBezTo>
                <a:lnTo>
                  <a:pt x="7912892" y="294833"/>
                </a:lnTo>
                <a:lnTo>
                  <a:pt x="7946345" y="319359"/>
                </a:lnTo>
                <a:cubicBezTo>
                  <a:pt x="7958657" y="312776"/>
                  <a:pt x="7996513" y="309749"/>
                  <a:pt x="8021238" y="315159"/>
                </a:cubicBezTo>
                <a:cubicBezTo>
                  <a:pt x="8045964" y="320570"/>
                  <a:pt x="8058169" y="340462"/>
                  <a:pt x="8094697" y="351819"/>
                </a:cubicBezTo>
                <a:cubicBezTo>
                  <a:pt x="8129587" y="361154"/>
                  <a:pt x="8116181" y="360544"/>
                  <a:pt x="8155208" y="371168"/>
                </a:cubicBezTo>
                <a:cubicBezTo>
                  <a:pt x="8196217" y="383300"/>
                  <a:pt x="8205468" y="391801"/>
                  <a:pt x="8248472" y="400489"/>
                </a:cubicBezTo>
                <a:cubicBezTo>
                  <a:pt x="8283932" y="419791"/>
                  <a:pt x="8278617" y="392031"/>
                  <a:pt x="8300068" y="405531"/>
                </a:cubicBezTo>
                <a:lnTo>
                  <a:pt x="8356293" y="403328"/>
                </a:lnTo>
                <a:cubicBezTo>
                  <a:pt x="8377247" y="404463"/>
                  <a:pt x="8438442" y="433194"/>
                  <a:pt x="8475838" y="435524"/>
                </a:cubicBezTo>
                <a:cubicBezTo>
                  <a:pt x="8510241" y="438037"/>
                  <a:pt x="8545511" y="449840"/>
                  <a:pt x="8575216" y="450198"/>
                </a:cubicBezTo>
                <a:lnTo>
                  <a:pt x="8588650" y="447070"/>
                </a:lnTo>
                <a:lnTo>
                  <a:pt x="8612184" y="439577"/>
                </a:lnTo>
                <a:lnTo>
                  <a:pt x="8630713" y="433015"/>
                </a:lnTo>
                <a:cubicBezTo>
                  <a:pt x="8635870" y="429519"/>
                  <a:pt x="8700685" y="428411"/>
                  <a:pt x="8704240" y="422865"/>
                </a:cubicBezTo>
                <a:cubicBezTo>
                  <a:pt x="8761777" y="429549"/>
                  <a:pt x="8768302" y="427178"/>
                  <a:pt x="8829513" y="429389"/>
                </a:cubicBezTo>
                <a:cubicBezTo>
                  <a:pt x="8922895" y="444672"/>
                  <a:pt x="8924579" y="401507"/>
                  <a:pt x="9083651" y="390744"/>
                </a:cubicBezTo>
                <a:cubicBezTo>
                  <a:pt x="9138403" y="388032"/>
                  <a:pt x="9315003" y="378647"/>
                  <a:pt x="9371402" y="371809"/>
                </a:cubicBezTo>
                <a:cubicBezTo>
                  <a:pt x="9358632" y="337502"/>
                  <a:pt x="9402842" y="379364"/>
                  <a:pt x="9429586" y="369213"/>
                </a:cubicBezTo>
                <a:cubicBezTo>
                  <a:pt x="9449312" y="370213"/>
                  <a:pt x="9473938" y="373270"/>
                  <a:pt x="9489757" y="377814"/>
                </a:cubicBezTo>
                <a:cubicBezTo>
                  <a:pt x="9498164" y="379256"/>
                  <a:pt x="9507139" y="379272"/>
                  <a:pt x="9516954" y="376991"/>
                </a:cubicBezTo>
                <a:cubicBezTo>
                  <a:pt x="9548430" y="354766"/>
                  <a:pt x="9591874" y="370315"/>
                  <a:pt x="9645588" y="363590"/>
                </a:cubicBezTo>
                <a:cubicBezTo>
                  <a:pt x="9660487" y="368814"/>
                  <a:pt x="9710817" y="350550"/>
                  <a:pt x="9722896" y="360983"/>
                </a:cubicBezTo>
                <a:cubicBezTo>
                  <a:pt x="9733918" y="362239"/>
                  <a:pt x="9745201" y="356679"/>
                  <a:pt x="9752803" y="368492"/>
                </a:cubicBezTo>
                <a:cubicBezTo>
                  <a:pt x="9793268" y="374490"/>
                  <a:pt x="9843313" y="380978"/>
                  <a:pt x="9890305" y="380736"/>
                </a:cubicBezTo>
                <a:cubicBezTo>
                  <a:pt x="9912701" y="380083"/>
                  <a:pt x="9926523" y="379037"/>
                  <a:pt x="9939767" y="377776"/>
                </a:cubicBezTo>
                <a:lnTo>
                  <a:pt x="9944355" y="377352"/>
                </a:lnTo>
                <a:lnTo>
                  <a:pt x="9953719" y="375642"/>
                </a:lnTo>
                <a:lnTo>
                  <a:pt x="9955809" y="376294"/>
                </a:lnTo>
                <a:lnTo>
                  <a:pt x="10032710" y="394940"/>
                </a:lnTo>
                <a:lnTo>
                  <a:pt x="10049925" y="404971"/>
                </a:lnTo>
                <a:lnTo>
                  <a:pt x="10112671" y="414549"/>
                </a:lnTo>
                <a:cubicBezTo>
                  <a:pt x="10169643" y="412125"/>
                  <a:pt x="10132220" y="425358"/>
                  <a:pt x="10170853" y="435168"/>
                </a:cubicBezTo>
                <a:cubicBezTo>
                  <a:pt x="10206088" y="442020"/>
                  <a:pt x="10240809" y="454081"/>
                  <a:pt x="10290184" y="448123"/>
                </a:cubicBezTo>
                <a:cubicBezTo>
                  <a:pt x="10301813" y="444919"/>
                  <a:pt x="10315233" y="449499"/>
                  <a:pt x="10320158" y="458352"/>
                </a:cubicBezTo>
                <a:cubicBezTo>
                  <a:pt x="10321006" y="459876"/>
                  <a:pt x="10321565" y="461470"/>
                  <a:pt x="10321815" y="463087"/>
                </a:cubicBezTo>
                <a:cubicBezTo>
                  <a:pt x="10354058" y="457158"/>
                  <a:pt x="10355176" y="470634"/>
                  <a:pt x="10373742" y="464538"/>
                </a:cubicBezTo>
                <a:cubicBezTo>
                  <a:pt x="10403060" y="475292"/>
                  <a:pt x="10411841" y="497597"/>
                  <a:pt x="10428532" y="492504"/>
                </a:cubicBezTo>
                <a:cubicBezTo>
                  <a:pt x="10440561" y="500742"/>
                  <a:pt x="10446267" y="521930"/>
                  <a:pt x="10466490" y="517759"/>
                </a:cubicBezTo>
                <a:cubicBezTo>
                  <a:pt x="10464622" y="519986"/>
                  <a:pt x="10465013" y="521261"/>
                  <a:pt x="10466675" y="522076"/>
                </a:cubicBezTo>
                <a:lnTo>
                  <a:pt x="10470309" y="522792"/>
                </a:lnTo>
                <a:lnTo>
                  <a:pt x="10474138" y="519761"/>
                </a:lnTo>
                <a:cubicBezTo>
                  <a:pt x="10488888" y="509612"/>
                  <a:pt x="10484914" y="524734"/>
                  <a:pt x="10501100" y="528263"/>
                </a:cubicBezTo>
                <a:cubicBezTo>
                  <a:pt x="10508412" y="530705"/>
                  <a:pt x="10505426" y="533743"/>
                  <a:pt x="10502395" y="536393"/>
                </a:cubicBezTo>
                <a:lnTo>
                  <a:pt x="10689496" y="560233"/>
                </a:lnTo>
                <a:cubicBezTo>
                  <a:pt x="10721441" y="573640"/>
                  <a:pt x="10757547" y="582937"/>
                  <a:pt x="10788736" y="613188"/>
                </a:cubicBezTo>
                <a:cubicBezTo>
                  <a:pt x="10794510" y="621641"/>
                  <a:pt x="10807098" y="616073"/>
                  <a:pt x="10819747" y="621351"/>
                </a:cubicBezTo>
                <a:cubicBezTo>
                  <a:pt x="10832398" y="626630"/>
                  <a:pt x="10846356" y="639592"/>
                  <a:pt x="10864632" y="644858"/>
                </a:cubicBezTo>
                <a:cubicBezTo>
                  <a:pt x="10895617" y="652290"/>
                  <a:pt x="10921550" y="640451"/>
                  <a:pt x="10929407" y="652945"/>
                </a:cubicBezTo>
                <a:cubicBezTo>
                  <a:pt x="10945460" y="653176"/>
                  <a:pt x="10968148" y="640553"/>
                  <a:pt x="10979412" y="654217"/>
                </a:cubicBezTo>
                <a:cubicBezTo>
                  <a:pt x="10981679" y="643737"/>
                  <a:pt x="10997287" y="663414"/>
                  <a:pt x="11006959" y="657017"/>
                </a:cubicBezTo>
                <a:cubicBezTo>
                  <a:pt x="11023230" y="659396"/>
                  <a:pt x="11051890" y="662462"/>
                  <a:pt x="11077038" y="668487"/>
                </a:cubicBezTo>
                <a:cubicBezTo>
                  <a:pt x="11097000" y="690299"/>
                  <a:pt x="11141286" y="676399"/>
                  <a:pt x="11157850" y="693164"/>
                </a:cubicBezTo>
                <a:cubicBezTo>
                  <a:pt x="11163800" y="695757"/>
                  <a:pt x="11169599" y="696942"/>
                  <a:pt x="11175276" y="697243"/>
                </a:cubicBezTo>
                <a:lnTo>
                  <a:pt x="11191131" y="696085"/>
                </a:lnTo>
                <a:lnTo>
                  <a:pt x="11195573" y="691751"/>
                </a:lnTo>
                <a:lnTo>
                  <a:pt x="11205299" y="693247"/>
                </a:lnTo>
                <a:lnTo>
                  <a:pt x="11223770" y="690335"/>
                </a:lnTo>
                <a:cubicBezTo>
                  <a:pt x="11237778" y="693777"/>
                  <a:pt x="11256852" y="701947"/>
                  <a:pt x="11292119" y="713311"/>
                </a:cubicBezTo>
                <a:cubicBezTo>
                  <a:pt x="11334878" y="733451"/>
                  <a:pt x="11401662" y="729175"/>
                  <a:pt x="11435379" y="758519"/>
                </a:cubicBezTo>
                <a:lnTo>
                  <a:pt x="11604406" y="810476"/>
                </a:lnTo>
                <a:lnTo>
                  <a:pt x="11652155" y="825109"/>
                </a:lnTo>
                <a:lnTo>
                  <a:pt x="11654192" y="827301"/>
                </a:lnTo>
                <a:cubicBezTo>
                  <a:pt x="11661650" y="834729"/>
                  <a:pt x="11669215" y="841480"/>
                  <a:pt x="11676599" y="846628"/>
                </a:cubicBezTo>
                <a:cubicBezTo>
                  <a:pt x="11688258" y="861760"/>
                  <a:pt x="11752266" y="896888"/>
                  <a:pt x="11775168" y="890664"/>
                </a:cubicBezTo>
                <a:cubicBezTo>
                  <a:pt x="11790977" y="883819"/>
                  <a:pt x="11808364" y="879901"/>
                  <a:pt x="11826341" y="877558"/>
                </a:cubicBezTo>
                <a:lnTo>
                  <a:pt x="11879068" y="874038"/>
                </a:lnTo>
                <a:lnTo>
                  <a:pt x="11889563" y="878619"/>
                </a:lnTo>
                <a:lnTo>
                  <a:pt x="12016613" y="886111"/>
                </a:lnTo>
                <a:lnTo>
                  <a:pt x="12108292" y="868500"/>
                </a:lnTo>
                <a:cubicBezTo>
                  <a:pt x="12129725" y="867311"/>
                  <a:pt x="12157891" y="874537"/>
                  <a:pt x="12182910" y="882003"/>
                </a:cubicBezTo>
                <a:lnTo>
                  <a:pt x="12192000" y="884778"/>
                </a:lnTo>
                <a:lnTo>
                  <a:pt x="12192000" y="1610315"/>
                </a:lnTo>
                <a:lnTo>
                  <a:pt x="12191998" y="1610315"/>
                </a:lnTo>
                <a:lnTo>
                  <a:pt x="12191998" y="1924333"/>
                </a:lnTo>
                <a:lnTo>
                  <a:pt x="0" y="1924333"/>
                </a:lnTo>
                <a:lnTo>
                  <a:pt x="0" y="505159"/>
                </a:lnTo>
                <a:lnTo>
                  <a:pt x="5722" y="508889"/>
                </a:lnTo>
                <a:cubicBezTo>
                  <a:pt x="21614" y="518548"/>
                  <a:pt x="33814" y="524781"/>
                  <a:pt x="38476" y="524137"/>
                </a:cubicBezTo>
                <a:cubicBezTo>
                  <a:pt x="99229" y="544180"/>
                  <a:pt x="142010" y="538457"/>
                  <a:pt x="192883" y="545272"/>
                </a:cubicBezTo>
                <a:cubicBezTo>
                  <a:pt x="277629" y="525210"/>
                  <a:pt x="293434" y="558443"/>
                  <a:pt x="343710" y="565029"/>
                </a:cubicBezTo>
                <a:cubicBezTo>
                  <a:pt x="383094" y="555729"/>
                  <a:pt x="425462" y="556271"/>
                  <a:pt x="471066" y="549837"/>
                </a:cubicBezTo>
                <a:cubicBezTo>
                  <a:pt x="513583" y="544428"/>
                  <a:pt x="569194" y="531004"/>
                  <a:pt x="617333" y="526428"/>
                </a:cubicBezTo>
                <a:cubicBezTo>
                  <a:pt x="660031" y="520760"/>
                  <a:pt x="696675" y="523882"/>
                  <a:pt x="725203" y="523793"/>
                </a:cubicBezTo>
                <a:cubicBezTo>
                  <a:pt x="736650" y="521695"/>
                  <a:pt x="780513" y="502146"/>
                  <a:pt x="788494" y="505799"/>
                </a:cubicBezTo>
                <a:lnTo>
                  <a:pt x="885977" y="526585"/>
                </a:lnTo>
                <a:cubicBezTo>
                  <a:pt x="906140" y="522837"/>
                  <a:pt x="917203" y="532232"/>
                  <a:pt x="932142" y="528005"/>
                </a:cubicBezTo>
                <a:cubicBezTo>
                  <a:pt x="963701" y="524128"/>
                  <a:pt x="1061555" y="499582"/>
                  <a:pt x="1090404" y="498299"/>
                </a:cubicBezTo>
                <a:cubicBezTo>
                  <a:pt x="1132840" y="494057"/>
                  <a:pt x="1148476" y="496041"/>
                  <a:pt x="1188628" y="483151"/>
                </a:cubicBezTo>
                <a:cubicBezTo>
                  <a:pt x="1230397" y="468408"/>
                  <a:pt x="1278711" y="457638"/>
                  <a:pt x="1316247" y="425979"/>
                </a:cubicBezTo>
                <a:cubicBezTo>
                  <a:pt x="1322662" y="417251"/>
                  <a:pt x="1339433" y="418553"/>
                  <a:pt x="1357712" y="416549"/>
                </a:cubicBezTo>
                <a:cubicBezTo>
                  <a:pt x="1375991" y="414544"/>
                  <a:pt x="1423507" y="412949"/>
                  <a:pt x="1425921" y="413953"/>
                </a:cubicBezTo>
                <a:cubicBezTo>
                  <a:pt x="1450272" y="407937"/>
                  <a:pt x="1458223" y="388156"/>
                  <a:pt x="1503817" y="380457"/>
                </a:cubicBezTo>
                <a:cubicBezTo>
                  <a:pt x="1541095" y="377398"/>
                  <a:pt x="1605565" y="376357"/>
                  <a:pt x="1639196" y="372785"/>
                </a:cubicBezTo>
                <a:cubicBezTo>
                  <a:pt x="1653280" y="376736"/>
                  <a:pt x="1695289" y="365766"/>
                  <a:pt x="1705606" y="359023"/>
                </a:cubicBezTo>
                <a:cubicBezTo>
                  <a:pt x="1729169" y="336295"/>
                  <a:pt x="1793207" y="348537"/>
                  <a:pt x="1813011" y="331023"/>
                </a:cubicBezTo>
                <a:cubicBezTo>
                  <a:pt x="1820772" y="328179"/>
                  <a:pt x="1823566" y="341833"/>
                  <a:pt x="1831380" y="341307"/>
                </a:cubicBezTo>
                <a:lnTo>
                  <a:pt x="1858612" y="326777"/>
                </a:lnTo>
                <a:lnTo>
                  <a:pt x="1880661" y="335987"/>
                </a:lnTo>
                <a:lnTo>
                  <a:pt x="1941495" y="310792"/>
                </a:lnTo>
                <a:cubicBezTo>
                  <a:pt x="1978970" y="307223"/>
                  <a:pt x="1947391" y="291714"/>
                  <a:pt x="1995402" y="305480"/>
                </a:cubicBezTo>
                <a:cubicBezTo>
                  <a:pt x="2042464" y="298034"/>
                  <a:pt x="2153424" y="281146"/>
                  <a:pt x="2223864" y="266118"/>
                </a:cubicBezTo>
                <a:cubicBezTo>
                  <a:pt x="2261296" y="256300"/>
                  <a:pt x="2360518" y="238323"/>
                  <a:pt x="2418043" y="215314"/>
                </a:cubicBezTo>
                <a:cubicBezTo>
                  <a:pt x="2472088" y="206823"/>
                  <a:pt x="2499422" y="162612"/>
                  <a:pt x="2558461" y="168193"/>
                </a:cubicBezTo>
                <a:cubicBezTo>
                  <a:pt x="2559660" y="164506"/>
                  <a:pt x="2592244" y="161337"/>
                  <a:pt x="2595535" y="158548"/>
                </a:cubicBezTo>
                <a:lnTo>
                  <a:pt x="2626942" y="130400"/>
                </a:lnTo>
                <a:lnTo>
                  <a:pt x="2632225" y="130446"/>
                </a:lnTo>
                <a:lnTo>
                  <a:pt x="2696856" y="128498"/>
                </a:lnTo>
                <a:lnTo>
                  <a:pt x="2759767" y="127784"/>
                </a:lnTo>
                <a:cubicBezTo>
                  <a:pt x="2770024" y="123546"/>
                  <a:pt x="2781047" y="119463"/>
                  <a:pt x="2792685" y="115710"/>
                </a:cubicBezTo>
                <a:lnTo>
                  <a:pt x="2799767" y="113754"/>
                </a:lnTo>
                <a:lnTo>
                  <a:pt x="2829799" y="120042"/>
                </a:lnTo>
                <a:lnTo>
                  <a:pt x="2890704" y="121493"/>
                </a:lnTo>
                <a:cubicBezTo>
                  <a:pt x="2935390" y="121035"/>
                  <a:pt x="2990780" y="113193"/>
                  <a:pt x="3042646" y="112273"/>
                </a:cubicBezTo>
                <a:cubicBezTo>
                  <a:pt x="3077119" y="111474"/>
                  <a:pt x="3124089" y="100414"/>
                  <a:pt x="3146630" y="100898"/>
                </a:cubicBezTo>
                <a:cubicBezTo>
                  <a:pt x="3169381" y="117699"/>
                  <a:pt x="3224695" y="125864"/>
                  <a:pt x="3233163" y="120200"/>
                </a:cubicBezTo>
                <a:lnTo>
                  <a:pt x="3372699" y="129394"/>
                </a:lnTo>
                <a:cubicBezTo>
                  <a:pt x="3389020" y="126586"/>
                  <a:pt x="3397563" y="116804"/>
                  <a:pt x="3394352" y="131671"/>
                </a:cubicBezTo>
                <a:cubicBezTo>
                  <a:pt x="3406102" y="131485"/>
                  <a:pt x="3429770" y="120938"/>
                  <a:pt x="3448218" y="118229"/>
                </a:cubicBezTo>
                <a:lnTo>
                  <a:pt x="3505047" y="115412"/>
                </a:lnTo>
                <a:lnTo>
                  <a:pt x="3521767" y="111071"/>
                </a:lnTo>
                <a:cubicBezTo>
                  <a:pt x="3526335" y="108877"/>
                  <a:pt x="3582156" y="117732"/>
                  <a:pt x="3585137" y="114371"/>
                </a:cubicBezTo>
                <a:cubicBezTo>
                  <a:pt x="3638265" y="102098"/>
                  <a:pt x="3633789" y="98565"/>
                  <a:pt x="3690293" y="98301"/>
                </a:cubicBezTo>
                <a:cubicBezTo>
                  <a:pt x="3782197" y="112746"/>
                  <a:pt x="3826738" y="92943"/>
                  <a:pt x="3867818" y="88985"/>
                </a:cubicBezTo>
                <a:cubicBezTo>
                  <a:pt x="3943777" y="81477"/>
                  <a:pt x="3990501" y="75194"/>
                  <a:pt x="4091337" y="70813"/>
                </a:cubicBezTo>
                <a:cubicBezTo>
                  <a:pt x="4154422" y="62932"/>
                  <a:pt x="4217060" y="45734"/>
                  <a:pt x="4246332" y="41697"/>
                </a:cubicBezTo>
                <a:cubicBezTo>
                  <a:pt x="4253308" y="42804"/>
                  <a:pt x="4260125" y="44606"/>
                  <a:pt x="4266975" y="46592"/>
                </a:cubicBezTo>
                <a:lnTo>
                  <a:pt x="4270566" y="47620"/>
                </a:lnTo>
                <a:lnTo>
                  <a:pt x="4288964" y="52766"/>
                </a:lnTo>
                <a:lnTo>
                  <a:pt x="4365137" y="51783"/>
                </a:lnTo>
                <a:lnTo>
                  <a:pt x="4430546" y="44555"/>
                </a:lnTo>
                <a:lnTo>
                  <a:pt x="4444136" y="39567"/>
                </a:lnTo>
                <a:lnTo>
                  <a:pt x="4534039" y="31604"/>
                </a:lnTo>
                <a:lnTo>
                  <a:pt x="4560448" y="25231"/>
                </a:lnTo>
                <a:lnTo>
                  <a:pt x="4568006" y="25970"/>
                </a:lnTo>
                <a:cubicBezTo>
                  <a:pt x="4580278" y="23866"/>
                  <a:pt x="4594878" y="14904"/>
                  <a:pt x="4595497" y="22958"/>
                </a:cubicBezTo>
                <a:lnTo>
                  <a:pt x="4608623" y="18108"/>
                </a:lnTo>
                <a:lnTo>
                  <a:pt x="4623942" y="22251"/>
                </a:lnTo>
                <a:cubicBezTo>
                  <a:pt x="4633227" y="23117"/>
                  <a:pt x="4655429" y="23973"/>
                  <a:pt x="4664336" y="23306"/>
                </a:cubicBezTo>
                <a:lnTo>
                  <a:pt x="4677385" y="18246"/>
                </a:lnTo>
                <a:lnTo>
                  <a:pt x="4698143" y="18036"/>
                </a:lnTo>
                <a:cubicBezTo>
                  <a:pt x="4710347" y="18931"/>
                  <a:pt x="4736189" y="22441"/>
                  <a:pt x="4750609" y="23611"/>
                </a:cubicBezTo>
                <a:cubicBezTo>
                  <a:pt x="4764270" y="27424"/>
                  <a:pt x="4774858" y="29782"/>
                  <a:pt x="4784658" y="25057"/>
                </a:cubicBezTo>
                <a:cubicBezTo>
                  <a:pt x="4804708" y="29613"/>
                  <a:pt x="4822811" y="48263"/>
                  <a:pt x="4847558" y="38726"/>
                </a:cubicBezTo>
                <a:cubicBezTo>
                  <a:pt x="4868304" y="42993"/>
                  <a:pt x="4867190" y="47939"/>
                  <a:pt x="4909134" y="50659"/>
                </a:cubicBezTo>
                <a:cubicBezTo>
                  <a:pt x="4945026" y="52455"/>
                  <a:pt x="5063406" y="54096"/>
                  <a:pt x="5099219" y="55050"/>
                </a:cubicBezTo>
                <a:cubicBezTo>
                  <a:pt x="5145195" y="57873"/>
                  <a:pt x="5163254" y="65473"/>
                  <a:pt x="5184992" y="67596"/>
                </a:cubicBezTo>
                <a:cubicBezTo>
                  <a:pt x="5206728" y="69720"/>
                  <a:pt x="5195578" y="65687"/>
                  <a:pt x="5229637" y="67789"/>
                </a:cubicBezTo>
                <a:cubicBezTo>
                  <a:pt x="5263695" y="69892"/>
                  <a:pt x="5345217" y="78854"/>
                  <a:pt x="5389346" y="80211"/>
                </a:cubicBezTo>
                <a:cubicBezTo>
                  <a:pt x="5425889" y="83191"/>
                  <a:pt x="5461943" y="84751"/>
                  <a:pt x="5494414" y="75926"/>
                </a:cubicBezTo>
                <a:lnTo>
                  <a:pt x="5528443" y="77206"/>
                </a:lnTo>
                <a:cubicBezTo>
                  <a:pt x="5582723" y="71370"/>
                  <a:pt x="5638917" y="68385"/>
                  <a:pt x="5684939" y="50269"/>
                </a:cubicBezTo>
                <a:cubicBezTo>
                  <a:pt x="5724389" y="45804"/>
                  <a:pt x="5737860" y="52916"/>
                  <a:pt x="5765146" y="50414"/>
                </a:cubicBezTo>
                <a:cubicBezTo>
                  <a:pt x="5792695" y="43060"/>
                  <a:pt x="5827352" y="38097"/>
                  <a:pt x="5848655" y="35257"/>
                </a:cubicBezTo>
                <a:lnTo>
                  <a:pt x="5930656" y="30131"/>
                </a:lnTo>
                <a:lnTo>
                  <a:pt x="6124150" y="31679"/>
                </a:lnTo>
                <a:cubicBezTo>
                  <a:pt x="6138131" y="22216"/>
                  <a:pt x="6167730" y="4075"/>
                  <a:pt x="6189199" y="588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Metin kutusu 6">
            <a:extLst>
              <a:ext uri="{FF2B5EF4-FFF2-40B4-BE49-F238E27FC236}">
                <a16:creationId xmlns:a16="http://schemas.microsoft.com/office/drawing/2014/main" id="{E5622A48-4BAB-DA47-DC89-5A376619CB45}"/>
              </a:ext>
            </a:extLst>
          </p:cNvPr>
          <p:cNvSpPr txBox="1"/>
          <p:nvPr/>
        </p:nvSpPr>
        <p:spPr>
          <a:xfrm>
            <a:off x="1255060" y="5279511"/>
            <a:ext cx="9681882" cy="7398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Modüler Yaklaşım</a:t>
            </a: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CF795294-37DF-EA6C-FB2A-2B3D3F0970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087" y="653060"/>
            <a:ext cx="10945825" cy="4077319"/>
          </a:xfrm>
          <a:prstGeom prst="rect">
            <a:avLst/>
          </a:prstGeom>
        </p:spPr>
      </p:pic>
      <p:sp>
        <p:nvSpPr>
          <p:cNvPr id="9" name="Slayt Numarası Yer Tutucusu 8">
            <a:extLst>
              <a:ext uri="{FF2B5EF4-FFF2-40B4-BE49-F238E27FC236}">
                <a16:creationId xmlns:a16="http://schemas.microsoft.com/office/drawing/2014/main" id="{9EE81084-5D47-970F-90BE-CA12F62E9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86E5C-7CBA-4AD5-98FE-D763C48B2D5F}" type="slidenum">
              <a:rPr lang="tr-TR" smtClean="0"/>
              <a:t>2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8184185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Resim 5">
            <a:extLst>
              <a:ext uri="{FF2B5EF4-FFF2-40B4-BE49-F238E27FC236}">
                <a16:creationId xmlns:a16="http://schemas.microsoft.com/office/drawing/2014/main" id="{6DC67CAE-E544-3FE9-2B26-A995947D11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8815" y="643466"/>
            <a:ext cx="7074370" cy="5571067"/>
          </a:xfrm>
          <a:prstGeom prst="rect">
            <a:avLst/>
          </a:prstGeom>
        </p:spPr>
      </p:pic>
      <p:sp>
        <p:nvSpPr>
          <p:cNvPr id="9" name="Slayt Numarası Yer Tutucusu 8">
            <a:extLst>
              <a:ext uri="{FF2B5EF4-FFF2-40B4-BE49-F238E27FC236}">
                <a16:creationId xmlns:a16="http://schemas.microsoft.com/office/drawing/2014/main" id="{ECCFDC4F-3A37-59B5-AF90-864090913B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86E5C-7CBA-4AD5-98FE-D763C48B2D5F}" type="slidenum">
              <a:rPr lang="tr-TR" smtClean="0"/>
              <a:t>3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7192693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25FBB94-33C5-E788-4EB8-2F87D568E9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Resim 7">
            <a:extLst>
              <a:ext uri="{FF2B5EF4-FFF2-40B4-BE49-F238E27FC236}">
                <a16:creationId xmlns:a16="http://schemas.microsoft.com/office/drawing/2014/main" id="{71589C7A-3CD5-19A4-7972-3A6BFDC916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2184" y="643466"/>
            <a:ext cx="7007631" cy="5571067"/>
          </a:xfrm>
          <a:prstGeom prst="rect">
            <a:avLst/>
          </a:prstGeom>
        </p:spPr>
      </p:pic>
      <p:sp>
        <p:nvSpPr>
          <p:cNvPr id="2" name="Slayt Numarası Yer Tutucusu 1">
            <a:extLst>
              <a:ext uri="{FF2B5EF4-FFF2-40B4-BE49-F238E27FC236}">
                <a16:creationId xmlns:a16="http://schemas.microsoft.com/office/drawing/2014/main" id="{CC9B23AC-48A8-D5CE-FA42-CADB1AFCB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86E5C-7CBA-4AD5-98FE-D763C48B2D5F}" type="slidenum">
              <a:rPr lang="tr-TR" smtClean="0"/>
              <a:t>4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1123437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74A33D9-E6F9-8D8C-8EDA-89A34D6709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EAB689B8-C215-CD41-8E7F-C44E97A9CB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8815" y="643466"/>
            <a:ext cx="7074370" cy="5571067"/>
          </a:xfrm>
          <a:prstGeom prst="rect">
            <a:avLst/>
          </a:prstGeom>
        </p:spPr>
      </p:pic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B60F60F8-B601-4192-0604-F7CE609253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86E5C-7CBA-4AD5-98FE-D763C48B2D5F}" type="slidenum">
              <a:rPr lang="tr-TR" smtClean="0"/>
              <a:t>5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0615590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7351B7A-1E5D-85D2-AF97-463DE471DD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Resim 5">
            <a:extLst>
              <a:ext uri="{FF2B5EF4-FFF2-40B4-BE49-F238E27FC236}">
                <a16:creationId xmlns:a16="http://schemas.microsoft.com/office/drawing/2014/main" id="{935C76A4-9DFE-72CA-4BFB-E1AAFC9C75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787" y="0"/>
            <a:ext cx="10998425" cy="6858000"/>
          </a:xfrm>
          <a:prstGeom prst="rect">
            <a:avLst/>
          </a:prstGeom>
        </p:spPr>
      </p:pic>
      <p:sp>
        <p:nvSpPr>
          <p:cNvPr id="9" name="Slayt Numarası Yer Tutucusu 8">
            <a:extLst>
              <a:ext uri="{FF2B5EF4-FFF2-40B4-BE49-F238E27FC236}">
                <a16:creationId xmlns:a16="http://schemas.microsoft.com/office/drawing/2014/main" id="{7A49C84B-C6D3-4CFB-7586-4AE621C81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86E5C-7CBA-4AD5-98FE-D763C48B2D5F}" type="slidenum">
              <a:rPr lang="tr-TR" smtClean="0"/>
              <a:t>6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4271050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36">
            <a:extLst>
              <a:ext uri="{FF2B5EF4-FFF2-40B4-BE49-F238E27FC236}">
                <a16:creationId xmlns:a16="http://schemas.microsoft.com/office/drawing/2014/main" id="{0E91F5CA-B392-444C-88E3-BF5BAAEBDE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38">
            <a:extLst>
              <a:ext uri="{FF2B5EF4-FFF2-40B4-BE49-F238E27FC236}">
                <a16:creationId xmlns:a16="http://schemas.microsoft.com/office/drawing/2014/main" id="{0459807F-B6FA-44D3-9A53-C55B6B5688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80681"/>
            <a:ext cx="12192000" cy="2777318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Metin kutusu 10">
            <a:extLst>
              <a:ext uri="{FF2B5EF4-FFF2-40B4-BE49-F238E27FC236}">
                <a16:creationId xmlns:a16="http://schemas.microsoft.com/office/drawing/2014/main" id="{58B0B61D-89A6-A64C-9886-F7198867B517}"/>
              </a:ext>
            </a:extLst>
          </p:cNvPr>
          <p:cNvSpPr txBox="1"/>
          <p:nvPr/>
        </p:nvSpPr>
        <p:spPr>
          <a:xfrm>
            <a:off x="1255060" y="5279511"/>
            <a:ext cx="9681882" cy="7398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Queued Message Handler</a:t>
            </a:r>
          </a:p>
        </p:txBody>
      </p:sp>
      <p:pic>
        <p:nvPicPr>
          <p:cNvPr id="9" name="Resim 8">
            <a:extLst>
              <a:ext uri="{FF2B5EF4-FFF2-40B4-BE49-F238E27FC236}">
                <a16:creationId xmlns:a16="http://schemas.microsoft.com/office/drawing/2014/main" id="{59EA67B6-4F83-D1F7-2D7D-398ECE11CF7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9877" b="1124"/>
          <a:stretch/>
        </p:blipFill>
        <p:spPr>
          <a:xfrm>
            <a:off x="20" y="10"/>
            <a:ext cx="12191979" cy="5886523"/>
          </a:xfrm>
          <a:custGeom>
            <a:avLst/>
            <a:gdLst/>
            <a:ahLst/>
            <a:cxnLst/>
            <a:rect l="l" t="t" r="r" b="b"/>
            <a:pathLst>
              <a:path w="12191999" h="5886533">
                <a:moveTo>
                  <a:pt x="4721173" y="4907914"/>
                </a:moveTo>
                <a:lnTo>
                  <a:pt x="4722109" y="4908125"/>
                </a:lnTo>
                <a:cubicBezTo>
                  <a:pt x="4721143" y="4908767"/>
                  <a:pt x="4718263" y="4909373"/>
                  <a:pt x="4717199" y="4909396"/>
                </a:cubicBezTo>
                <a:close/>
                <a:moveTo>
                  <a:pt x="0" y="0"/>
                </a:moveTo>
                <a:lnTo>
                  <a:pt x="12191999" y="0"/>
                </a:lnTo>
                <a:lnTo>
                  <a:pt x="12191999" y="5751311"/>
                </a:lnTo>
                <a:lnTo>
                  <a:pt x="12140860" y="5770509"/>
                </a:lnTo>
                <a:cubicBezTo>
                  <a:pt x="12126656" y="5772723"/>
                  <a:pt x="12093589" y="5827925"/>
                  <a:pt x="12080161" y="5826358"/>
                </a:cubicBezTo>
                <a:cubicBezTo>
                  <a:pt x="11978188" y="5850511"/>
                  <a:pt x="11967361" y="5873564"/>
                  <a:pt x="11917885" y="5861578"/>
                </a:cubicBezTo>
                <a:cubicBezTo>
                  <a:pt x="11872779" y="5859863"/>
                  <a:pt x="11928861" y="5896778"/>
                  <a:pt x="11894610" y="5883738"/>
                </a:cubicBezTo>
                <a:cubicBezTo>
                  <a:pt x="11860359" y="5870698"/>
                  <a:pt x="11736091" y="5807232"/>
                  <a:pt x="11712379" y="5783337"/>
                </a:cubicBezTo>
                <a:cubicBezTo>
                  <a:pt x="11688667" y="5759442"/>
                  <a:pt x="11627912" y="5782933"/>
                  <a:pt x="11585366" y="5740371"/>
                </a:cubicBezTo>
                <a:lnTo>
                  <a:pt x="11516470" y="5663679"/>
                </a:lnTo>
                <a:cubicBezTo>
                  <a:pt x="11468274" y="5661847"/>
                  <a:pt x="11507335" y="5626593"/>
                  <a:pt x="11462692" y="5610127"/>
                </a:cubicBezTo>
                <a:cubicBezTo>
                  <a:pt x="11417567" y="5608500"/>
                  <a:pt x="11408021" y="5556613"/>
                  <a:pt x="11369712" y="5548654"/>
                </a:cubicBezTo>
                <a:cubicBezTo>
                  <a:pt x="11354317" y="5554704"/>
                  <a:pt x="11288328" y="5499810"/>
                  <a:pt x="11273969" y="5488986"/>
                </a:cubicBezTo>
                <a:cubicBezTo>
                  <a:pt x="11231913" y="5490378"/>
                  <a:pt x="11221973" y="5480544"/>
                  <a:pt x="11195084" y="5467967"/>
                </a:cubicBezTo>
                <a:cubicBezTo>
                  <a:pt x="11164086" y="5497749"/>
                  <a:pt x="11171649" y="5471790"/>
                  <a:pt x="11143408" y="5468614"/>
                </a:cubicBezTo>
                <a:cubicBezTo>
                  <a:pt x="11125906" y="5464975"/>
                  <a:pt x="11102603" y="5460835"/>
                  <a:pt x="11085935" y="5459365"/>
                </a:cubicBezTo>
                <a:cubicBezTo>
                  <a:pt x="11057493" y="5459661"/>
                  <a:pt x="11029906" y="5441496"/>
                  <a:pt x="11030953" y="5456484"/>
                </a:cubicBezTo>
                <a:cubicBezTo>
                  <a:pt x="11007784" y="5459001"/>
                  <a:pt x="10982005" y="5463178"/>
                  <a:pt x="10951060" y="5461240"/>
                </a:cubicBezTo>
                <a:cubicBezTo>
                  <a:pt x="10885365" y="5424406"/>
                  <a:pt x="10915288" y="5460968"/>
                  <a:pt x="10857721" y="5448157"/>
                </a:cubicBezTo>
                <a:cubicBezTo>
                  <a:pt x="10806646" y="5435790"/>
                  <a:pt x="10707075" y="5402712"/>
                  <a:pt x="10644616" y="5387039"/>
                </a:cubicBezTo>
                <a:cubicBezTo>
                  <a:pt x="10616446" y="5382224"/>
                  <a:pt x="10558603" y="5371613"/>
                  <a:pt x="10519277" y="5366793"/>
                </a:cubicBezTo>
                <a:cubicBezTo>
                  <a:pt x="10495461" y="5368312"/>
                  <a:pt x="10473830" y="5354868"/>
                  <a:pt x="10445981" y="5364735"/>
                </a:cubicBezTo>
                <a:cubicBezTo>
                  <a:pt x="10436536" y="5368773"/>
                  <a:pt x="10409281" y="5367966"/>
                  <a:pt x="10383865" y="5360888"/>
                </a:cubicBezTo>
                <a:cubicBezTo>
                  <a:pt x="10374827" y="5369095"/>
                  <a:pt x="10347864" y="5360432"/>
                  <a:pt x="10336852" y="5360277"/>
                </a:cubicBezTo>
                <a:cubicBezTo>
                  <a:pt x="10323586" y="5366987"/>
                  <a:pt x="10274741" y="5357921"/>
                  <a:pt x="10261098" y="5350526"/>
                </a:cubicBezTo>
                <a:lnTo>
                  <a:pt x="10126497" y="5339011"/>
                </a:lnTo>
                <a:lnTo>
                  <a:pt x="10082166" y="5336916"/>
                </a:lnTo>
                <a:cubicBezTo>
                  <a:pt x="10074567" y="5338985"/>
                  <a:pt x="10046860" y="5337657"/>
                  <a:pt x="10039237" y="5338580"/>
                </a:cubicBezTo>
                <a:cubicBezTo>
                  <a:pt x="9998458" y="5328479"/>
                  <a:pt x="9984394" y="5327989"/>
                  <a:pt x="9960016" y="5323065"/>
                </a:cubicBezTo>
                <a:cubicBezTo>
                  <a:pt x="9918980" y="5322923"/>
                  <a:pt x="9888741" y="5326122"/>
                  <a:pt x="9847789" y="5316297"/>
                </a:cubicBezTo>
                <a:lnTo>
                  <a:pt x="9728306" y="5296090"/>
                </a:lnTo>
                <a:cubicBezTo>
                  <a:pt x="9675056" y="5305676"/>
                  <a:pt x="9602035" y="5297282"/>
                  <a:pt x="9584504" y="5284670"/>
                </a:cubicBezTo>
                <a:cubicBezTo>
                  <a:pt x="9518952" y="5270394"/>
                  <a:pt x="9415429" y="5244268"/>
                  <a:pt x="9343049" y="5238968"/>
                </a:cubicBezTo>
                <a:lnTo>
                  <a:pt x="9231367" y="5187063"/>
                </a:lnTo>
                <a:lnTo>
                  <a:pt x="9194807" y="5176984"/>
                </a:lnTo>
                <a:lnTo>
                  <a:pt x="9189243" y="5167745"/>
                </a:lnTo>
                <a:lnTo>
                  <a:pt x="9151229" y="5156543"/>
                </a:lnTo>
                <a:lnTo>
                  <a:pt x="9150207" y="5157608"/>
                </a:lnTo>
                <a:cubicBezTo>
                  <a:pt x="9147045" y="5159739"/>
                  <a:pt x="9143081" y="5160831"/>
                  <a:pt x="9137315" y="5159777"/>
                </a:cubicBezTo>
                <a:cubicBezTo>
                  <a:pt x="9138862" y="5179261"/>
                  <a:pt x="9130952" y="5165972"/>
                  <a:pt x="9113809" y="5161143"/>
                </a:cubicBezTo>
                <a:cubicBezTo>
                  <a:pt x="9112388" y="5190326"/>
                  <a:pt x="9068114" y="5155892"/>
                  <a:pt x="9053450" y="5169457"/>
                </a:cubicBezTo>
                <a:lnTo>
                  <a:pt x="9005483" y="5166172"/>
                </a:lnTo>
                <a:lnTo>
                  <a:pt x="9005198" y="5166412"/>
                </a:lnTo>
                <a:cubicBezTo>
                  <a:pt x="9003143" y="5166632"/>
                  <a:pt x="9000324" y="5166304"/>
                  <a:pt x="8996229" y="5165201"/>
                </a:cubicBezTo>
                <a:lnTo>
                  <a:pt x="8990391" y="5163140"/>
                </a:lnTo>
                <a:lnTo>
                  <a:pt x="8974334" y="5159914"/>
                </a:lnTo>
                <a:lnTo>
                  <a:pt x="8968008" y="5160614"/>
                </a:lnTo>
                <a:lnTo>
                  <a:pt x="8963045" y="5162839"/>
                </a:lnTo>
                <a:cubicBezTo>
                  <a:pt x="8954690" y="5154888"/>
                  <a:pt x="8955517" y="5145940"/>
                  <a:pt x="8928985" y="5166027"/>
                </a:cubicBezTo>
                <a:cubicBezTo>
                  <a:pt x="8898031" y="5165007"/>
                  <a:pt x="8789300" y="5150352"/>
                  <a:pt x="8752441" y="5146795"/>
                </a:cubicBezTo>
                <a:cubicBezTo>
                  <a:pt x="8719819" y="5136075"/>
                  <a:pt x="8748194" y="5149736"/>
                  <a:pt x="8707844" y="5144694"/>
                </a:cubicBezTo>
                <a:cubicBezTo>
                  <a:pt x="8671606" y="5125159"/>
                  <a:pt x="8639142" y="5141599"/>
                  <a:pt x="8596068" y="5136122"/>
                </a:cubicBezTo>
                <a:lnTo>
                  <a:pt x="8525227" y="5150964"/>
                </a:lnTo>
                <a:lnTo>
                  <a:pt x="8510980" y="5145049"/>
                </a:lnTo>
                <a:lnTo>
                  <a:pt x="8506164" y="5142048"/>
                </a:lnTo>
                <a:cubicBezTo>
                  <a:pt x="8502646" y="5140271"/>
                  <a:pt x="8500045" y="5139460"/>
                  <a:pt x="8497965" y="5139310"/>
                </a:cubicBezTo>
                <a:lnTo>
                  <a:pt x="8497591" y="5139489"/>
                </a:lnTo>
                <a:lnTo>
                  <a:pt x="8490246" y="5136439"/>
                </a:lnTo>
                <a:lnTo>
                  <a:pt x="8367179" y="5122397"/>
                </a:lnTo>
                <a:cubicBezTo>
                  <a:pt x="8362021" y="5120372"/>
                  <a:pt x="8357730" y="5120720"/>
                  <a:pt x="8353796" y="5122203"/>
                </a:cubicBezTo>
                <a:lnTo>
                  <a:pt x="8352369" y="5123043"/>
                </a:lnTo>
                <a:lnTo>
                  <a:pt x="8320101" y="5105625"/>
                </a:lnTo>
                <a:lnTo>
                  <a:pt x="8314429" y="5105299"/>
                </a:lnTo>
                <a:lnTo>
                  <a:pt x="8295170" y="5091404"/>
                </a:lnTo>
                <a:lnTo>
                  <a:pt x="8284273" y="5085581"/>
                </a:lnTo>
                <a:lnTo>
                  <a:pt x="8283146" y="5081138"/>
                </a:lnTo>
                <a:cubicBezTo>
                  <a:pt x="8280842" y="5077893"/>
                  <a:pt x="8276148" y="5075245"/>
                  <a:pt x="8266072" y="5073963"/>
                </a:cubicBezTo>
                <a:lnTo>
                  <a:pt x="8263373" y="5074193"/>
                </a:lnTo>
                <a:lnTo>
                  <a:pt x="8252030" y="5064350"/>
                </a:lnTo>
                <a:cubicBezTo>
                  <a:pt x="8248856" y="5060500"/>
                  <a:pt x="8246644" y="5056218"/>
                  <a:pt x="8245831" y="5051358"/>
                </a:cubicBezTo>
                <a:cubicBezTo>
                  <a:pt x="8181824" y="5054265"/>
                  <a:pt x="8147127" y="5020143"/>
                  <a:pt x="8090268" y="5005197"/>
                </a:cubicBezTo>
                <a:cubicBezTo>
                  <a:pt x="8025464" y="4982055"/>
                  <a:pt x="7967067" y="4960819"/>
                  <a:pt x="7905404" y="4963224"/>
                </a:cubicBezTo>
                <a:cubicBezTo>
                  <a:pt x="7835116" y="4948312"/>
                  <a:pt x="7780962" y="4946081"/>
                  <a:pt x="7718741" y="4937509"/>
                </a:cubicBezTo>
                <a:lnTo>
                  <a:pt x="7614343" y="4940980"/>
                </a:lnTo>
                <a:lnTo>
                  <a:pt x="7527539" y="4935152"/>
                </a:lnTo>
                <a:lnTo>
                  <a:pt x="7519567" y="4932599"/>
                </a:lnTo>
                <a:cubicBezTo>
                  <a:pt x="7513989" y="4931260"/>
                  <a:pt x="7510169" y="4930910"/>
                  <a:pt x="7507408" y="4931264"/>
                </a:cubicBezTo>
                <a:lnTo>
                  <a:pt x="7507036" y="4931591"/>
                </a:lnTo>
                <a:lnTo>
                  <a:pt x="7495791" y="4929639"/>
                </a:lnTo>
                <a:cubicBezTo>
                  <a:pt x="7476982" y="4925521"/>
                  <a:pt x="7422524" y="4942937"/>
                  <a:pt x="7405387" y="4937744"/>
                </a:cubicBezTo>
                <a:cubicBezTo>
                  <a:pt x="7374785" y="4940694"/>
                  <a:pt x="7333986" y="4941799"/>
                  <a:pt x="7312176" y="4947339"/>
                </a:cubicBezTo>
                <a:lnTo>
                  <a:pt x="7310849" y="4948781"/>
                </a:lnTo>
                <a:lnTo>
                  <a:pt x="7218556" y="4923532"/>
                </a:lnTo>
                <a:lnTo>
                  <a:pt x="7201098" y="4918982"/>
                </a:lnTo>
                <a:lnTo>
                  <a:pt x="7197000" y="4913624"/>
                </a:lnTo>
                <a:cubicBezTo>
                  <a:pt x="7192108" y="4910101"/>
                  <a:pt x="7184502" y="4907962"/>
                  <a:pt x="7170804" y="4908976"/>
                </a:cubicBezTo>
                <a:lnTo>
                  <a:pt x="7096984" y="4896748"/>
                </a:lnTo>
                <a:cubicBezTo>
                  <a:pt x="7061144" y="4895770"/>
                  <a:pt x="7050185" y="4894793"/>
                  <a:pt x="7018492" y="4897122"/>
                </a:cubicBezTo>
                <a:cubicBezTo>
                  <a:pt x="6937524" y="4886184"/>
                  <a:pt x="6943641" y="4862018"/>
                  <a:pt x="6904142" y="4867616"/>
                </a:cubicBezTo>
                <a:cubicBezTo>
                  <a:pt x="6871918" y="4872824"/>
                  <a:pt x="6787985" y="4853750"/>
                  <a:pt x="6708218" y="4839661"/>
                </a:cubicBezTo>
                <a:cubicBezTo>
                  <a:pt x="6649102" y="4830206"/>
                  <a:pt x="6628102" y="4816105"/>
                  <a:pt x="6549451" y="4810885"/>
                </a:cubicBezTo>
                <a:cubicBezTo>
                  <a:pt x="6472150" y="4766795"/>
                  <a:pt x="6409692" y="4790518"/>
                  <a:pt x="6317556" y="4764085"/>
                </a:cubicBezTo>
                <a:cubicBezTo>
                  <a:pt x="6297547" y="4748563"/>
                  <a:pt x="6209288" y="4765756"/>
                  <a:pt x="6168670" y="4761998"/>
                </a:cubicBezTo>
                <a:cubicBezTo>
                  <a:pt x="6128052" y="4758240"/>
                  <a:pt x="6090536" y="4744692"/>
                  <a:pt x="6073844" y="4741536"/>
                </a:cubicBezTo>
                <a:lnTo>
                  <a:pt x="6068526" y="4743073"/>
                </a:lnTo>
                <a:lnTo>
                  <a:pt x="6048634" y="4742390"/>
                </a:lnTo>
                <a:lnTo>
                  <a:pt x="6041279" y="4750739"/>
                </a:lnTo>
                <a:lnTo>
                  <a:pt x="6010088" y="4755832"/>
                </a:lnTo>
                <a:cubicBezTo>
                  <a:pt x="5998677" y="4756419"/>
                  <a:pt x="5970124" y="4755506"/>
                  <a:pt x="5957373" y="4752188"/>
                </a:cubicBezTo>
                <a:lnTo>
                  <a:pt x="5758915" y="4736496"/>
                </a:lnTo>
                <a:lnTo>
                  <a:pt x="5626957" y="4735473"/>
                </a:lnTo>
                <a:lnTo>
                  <a:pt x="5470902" y="4749493"/>
                </a:lnTo>
                <a:cubicBezTo>
                  <a:pt x="5478131" y="4762521"/>
                  <a:pt x="5439006" y="4748455"/>
                  <a:pt x="5432757" y="4760746"/>
                </a:cubicBezTo>
                <a:cubicBezTo>
                  <a:pt x="5429365" y="4770778"/>
                  <a:pt x="5391824" y="4775462"/>
                  <a:pt x="5381664" y="4778448"/>
                </a:cubicBezTo>
                <a:lnTo>
                  <a:pt x="5261760" y="4798865"/>
                </a:lnTo>
                <a:cubicBezTo>
                  <a:pt x="5251595" y="4799049"/>
                  <a:pt x="5230547" y="4807359"/>
                  <a:pt x="5222959" y="4809989"/>
                </a:cubicBezTo>
                <a:lnTo>
                  <a:pt x="5174657" y="4812979"/>
                </a:lnTo>
                <a:lnTo>
                  <a:pt x="5156551" y="4820202"/>
                </a:lnTo>
                <a:lnTo>
                  <a:pt x="5142595" y="4823602"/>
                </a:lnTo>
                <a:lnTo>
                  <a:pt x="5139593" y="4825703"/>
                </a:lnTo>
                <a:cubicBezTo>
                  <a:pt x="5133873" y="4829743"/>
                  <a:pt x="5128076" y="4833554"/>
                  <a:pt x="5121656" y="4836556"/>
                </a:cubicBezTo>
                <a:cubicBezTo>
                  <a:pt x="5108317" y="4807937"/>
                  <a:pt x="5064853" y="4857373"/>
                  <a:pt x="5065787" y="4829985"/>
                </a:cubicBezTo>
                <a:cubicBezTo>
                  <a:pt x="5028193" y="4841501"/>
                  <a:pt x="5038944" y="4812412"/>
                  <a:pt x="5011510" y="4846366"/>
                </a:cubicBezTo>
                <a:cubicBezTo>
                  <a:pt x="4937023" y="4845983"/>
                  <a:pt x="4916353" y="4832976"/>
                  <a:pt x="4840437" y="4870383"/>
                </a:cubicBezTo>
                <a:cubicBezTo>
                  <a:pt x="4806739" y="4887025"/>
                  <a:pt x="4784106" y="4898171"/>
                  <a:pt x="4762444" y="4898151"/>
                </a:cubicBezTo>
                <a:cubicBezTo>
                  <a:pt x="4741323" y="4902652"/>
                  <a:pt x="4729481" y="4905474"/>
                  <a:pt x="4723182" y="4907166"/>
                </a:cubicBezTo>
                <a:lnTo>
                  <a:pt x="4721173" y="4907914"/>
                </a:lnTo>
                <a:lnTo>
                  <a:pt x="4715524" y="4906639"/>
                </a:lnTo>
                <a:cubicBezTo>
                  <a:pt x="4680148" y="4913595"/>
                  <a:pt x="4524744" y="4914403"/>
                  <a:pt x="4515810" y="4916541"/>
                </a:cubicBezTo>
                <a:cubicBezTo>
                  <a:pt x="4457819" y="4929653"/>
                  <a:pt x="4462659" y="4930394"/>
                  <a:pt x="4428539" y="4927192"/>
                </a:cubicBezTo>
                <a:cubicBezTo>
                  <a:pt x="4423303" y="4923821"/>
                  <a:pt x="4368974" y="4930115"/>
                  <a:pt x="4362872" y="4928538"/>
                </a:cubicBezTo>
                <a:lnTo>
                  <a:pt x="4316962" y="4921923"/>
                </a:lnTo>
                <a:lnTo>
                  <a:pt x="4315106" y="4923264"/>
                </a:lnTo>
                <a:cubicBezTo>
                  <a:pt x="4306123" y="4926635"/>
                  <a:pt x="4299993" y="4926634"/>
                  <a:pt x="4295140" y="4925143"/>
                </a:cubicBezTo>
                <a:lnTo>
                  <a:pt x="4290059" y="4922226"/>
                </a:lnTo>
                <a:lnTo>
                  <a:pt x="4276138" y="4922472"/>
                </a:lnTo>
                <a:lnTo>
                  <a:pt x="4248113" y="4920148"/>
                </a:lnTo>
                <a:lnTo>
                  <a:pt x="4202046" y="4922943"/>
                </a:lnTo>
                <a:cubicBezTo>
                  <a:pt x="4201945" y="4923363"/>
                  <a:pt x="4201842" y="4923782"/>
                  <a:pt x="4201741" y="4924202"/>
                </a:cubicBezTo>
                <a:cubicBezTo>
                  <a:pt x="4200116" y="4927039"/>
                  <a:pt x="4197140" y="4929158"/>
                  <a:pt x="4191245" y="4929836"/>
                </a:cubicBezTo>
                <a:cubicBezTo>
                  <a:pt x="4204212" y="4947125"/>
                  <a:pt x="4161274" y="4945230"/>
                  <a:pt x="4142742" y="4945701"/>
                </a:cubicBezTo>
                <a:cubicBezTo>
                  <a:pt x="4124717" y="4952767"/>
                  <a:pt x="4099099" y="4966347"/>
                  <a:pt x="4083094" y="4972234"/>
                </a:cubicBezTo>
                <a:lnTo>
                  <a:pt x="4074543" y="4973069"/>
                </a:lnTo>
                <a:cubicBezTo>
                  <a:pt x="4074504" y="4973170"/>
                  <a:pt x="4074463" y="4973269"/>
                  <a:pt x="4074424" y="4973368"/>
                </a:cubicBezTo>
                <a:cubicBezTo>
                  <a:pt x="4072678" y="4974152"/>
                  <a:pt x="4069906" y="4974653"/>
                  <a:pt x="4065507" y="4974812"/>
                </a:cubicBezTo>
                <a:lnTo>
                  <a:pt x="4058951" y="4974594"/>
                </a:lnTo>
                <a:lnTo>
                  <a:pt x="4042361" y="4976215"/>
                </a:lnTo>
                <a:lnTo>
                  <a:pt x="4036993" y="4978649"/>
                </a:lnTo>
                <a:lnTo>
                  <a:pt x="4035360" y="4982316"/>
                </a:lnTo>
                <a:lnTo>
                  <a:pt x="4033775" y="4982081"/>
                </a:lnTo>
                <a:cubicBezTo>
                  <a:pt x="4021424" y="4977217"/>
                  <a:pt x="4016874" y="4968841"/>
                  <a:pt x="4004535" y="4994649"/>
                </a:cubicBezTo>
                <a:cubicBezTo>
                  <a:pt x="3976667" y="4987584"/>
                  <a:pt x="3972977" y="5002913"/>
                  <a:pt x="3936843" y="5012106"/>
                </a:cubicBezTo>
                <a:cubicBezTo>
                  <a:pt x="3920506" y="5004382"/>
                  <a:pt x="3908535" y="5009071"/>
                  <a:pt x="3897272" y="5017761"/>
                </a:cubicBezTo>
                <a:cubicBezTo>
                  <a:pt x="3861092" y="5017265"/>
                  <a:pt x="3829628" y="5031135"/>
                  <a:pt x="3789757" y="5037999"/>
                </a:cubicBezTo>
                <a:cubicBezTo>
                  <a:pt x="3741007" y="5052705"/>
                  <a:pt x="3725129" y="5054682"/>
                  <a:pt x="3682510" y="5061922"/>
                </a:cubicBezTo>
                <a:lnTo>
                  <a:pt x="3610032" y="5094193"/>
                </a:lnTo>
                <a:lnTo>
                  <a:pt x="3603852" y="5092831"/>
                </a:lnTo>
                <a:cubicBezTo>
                  <a:pt x="3599580" y="5092212"/>
                  <a:pt x="3596726" y="5092212"/>
                  <a:pt x="3594733" y="5092667"/>
                </a:cubicBezTo>
                <a:lnTo>
                  <a:pt x="3594498" y="5092936"/>
                </a:lnTo>
                <a:lnTo>
                  <a:pt x="3585975" y="5092246"/>
                </a:lnTo>
                <a:cubicBezTo>
                  <a:pt x="3571623" y="5090455"/>
                  <a:pt x="3549389" y="5104654"/>
                  <a:pt x="3536132" y="5101945"/>
                </a:cubicBezTo>
                <a:cubicBezTo>
                  <a:pt x="3513940" y="5106241"/>
                  <a:pt x="3488622" y="5099976"/>
                  <a:pt x="3473220" y="5105606"/>
                </a:cubicBezTo>
                <a:lnTo>
                  <a:pt x="3400725" y="5117654"/>
                </a:lnTo>
                <a:lnTo>
                  <a:pt x="3375935" y="5106247"/>
                </a:lnTo>
                <a:lnTo>
                  <a:pt x="3348219" y="5109860"/>
                </a:lnTo>
                <a:cubicBezTo>
                  <a:pt x="3337206" y="5110533"/>
                  <a:pt x="3327054" y="5111295"/>
                  <a:pt x="3319639" y="5114795"/>
                </a:cubicBezTo>
                <a:lnTo>
                  <a:pt x="3248529" y="5133347"/>
                </a:lnTo>
                <a:lnTo>
                  <a:pt x="3210308" y="5119794"/>
                </a:lnTo>
                <a:cubicBezTo>
                  <a:pt x="3206088" y="5117870"/>
                  <a:pt x="3200152" y="5117326"/>
                  <a:pt x="3190375" y="5119915"/>
                </a:cubicBezTo>
                <a:lnTo>
                  <a:pt x="3188145" y="5121096"/>
                </a:lnTo>
                <a:cubicBezTo>
                  <a:pt x="3182625" y="5119116"/>
                  <a:pt x="3141856" y="5121682"/>
                  <a:pt x="3108596" y="5122416"/>
                </a:cubicBezTo>
                <a:cubicBezTo>
                  <a:pt x="3055968" y="5124842"/>
                  <a:pt x="3048940" y="5117475"/>
                  <a:pt x="2988584" y="5125502"/>
                </a:cubicBezTo>
                <a:cubicBezTo>
                  <a:pt x="2928853" y="5129690"/>
                  <a:pt x="2917951" y="5124649"/>
                  <a:pt x="2876540" y="5133019"/>
                </a:cubicBezTo>
                <a:lnTo>
                  <a:pt x="2626864" y="5133771"/>
                </a:lnTo>
                <a:cubicBezTo>
                  <a:pt x="2562348" y="5111858"/>
                  <a:pt x="2563422" y="5142456"/>
                  <a:pt x="2491422" y="5135486"/>
                </a:cubicBezTo>
                <a:cubicBezTo>
                  <a:pt x="2433091" y="5200962"/>
                  <a:pt x="2455709" y="5160483"/>
                  <a:pt x="2415617" y="5168715"/>
                </a:cubicBezTo>
                <a:lnTo>
                  <a:pt x="2290098" y="5166151"/>
                </a:lnTo>
                <a:cubicBezTo>
                  <a:pt x="2257057" y="5152522"/>
                  <a:pt x="2202458" y="5187690"/>
                  <a:pt x="2161714" y="5169302"/>
                </a:cubicBezTo>
                <a:cubicBezTo>
                  <a:pt x="2122714" y="5172302"/>
                  <a:pt x="2080450" y="5180350"/>
                  <a:pt x="2056089" y="5184144"/>
                </a:cubicBezTo>
                <a:cubicBezTo>
                  <a:pt x="2019828" y="5191108"/>
                  <a:pt x="1978839" y="5203797"/>
                  <a:pt x="1944153" y="5211084"/>
                </a:cubicBezTo>
                <a:cubicBezTo>
                  <a:pt x="1925867" y="5199079"/>
                  <a:pt x="1896027" y="5224183"/>
                  <a:pt x="1847968" y="5227868"/>
                </a:cubicBezTo>
                <a:cubicBezTo>
                  <a:pt x="1827977" y="5213971"/>
                  <a:pt x="1815570" y="5230544"/>
                  <a:pt x="1777083" y="5212267"/>
                </a:cubicBezTo>
                <a:cubicBezTo>
                  <a:pt x="1775439" y="5214216"/>
                  <a:pt x="1773397" y="5216035"/>
                  <a:pt x="1771025" y="5217668"/>
                </a:cubicBezTo>
                <a:cubicBezTo>
                  <a:pt x="1757251" y="5227146"/>
                  <a:pt x="1735528" y="5228402"/>
                  <a:pt x="1722509" y="5220470"/>
                </a:cubicBezTo>
                <a:cubicBezTo>
                  <a:pt x="1691779" y="5208440"/>
                  <a:pt x="1662321" y="5203305"/>
                  <a:pt x="1633941" y="5200774"/>
                </a:cubicBezTo>
                <a:lnTo>
                  <a:pt x="1586145" y="5210184"/>
                </a:lnTo>
                <a:cubicBezTo>
                  <a:pt x="1567948" y="5215416"/>
                  <a:pt x="1545900" y="5226363"/>
                  <a:pt x="1524748" y="5232173"/>
                </a:cubicBezTo>
                <a:cubicBezTo>
                  <a:pt x="1502586" y="5235395"/>
                  <a:pt x="1478013" y="5230993"/>
                  <a:pt x="1459242" y="5245044"/>
                </a:cubicBezTo>
                <a:cubicBezTo>
                  <a:pt x="1421474" y="5260197"/>
                  <a:pt x="1374524" y="5244220"/>
                  <a:pt x="1349457" y="5280705"/>
                </a:cubicBezTo>
                <a:cubicBezTo>
                  <a:pt x="1273276" y="5302389"/>
                  <a:pt x="1121512" y="5336260"/>
                  <a:pt x="1009212" y="5361227"/>
                </a:cubicBezTo>
                <a:cubicBezTo>
                  <a:pt x="939016" y="5373529"/>
                  <a:pt x="866895" y="5370149"/>
                  <a:pt x="808572" y="5377024"/>
                </a:cubicBezTo>
                <a:cubicBezTo>
                  <a:pt x="802823" y="5374184"/>
                  <a:pt x="726016" y="5397963"/>
                  <a:pt x="719549" y="5396991"/>
                </a:cubicBezTo>
                <a:lnTo>
                  <a:pt x="698795" y="5397657"/>
                </a:lnTo>
                <a:cubicBezTo>
                  <a:pt x="689833" y="5401894"/>
                  <a:pt x="683492" y="5402495"/>
                  <a:pt x="678327" y="5401487"/>
                </a:cubicBezTo>
                <a:lnTo>
                  <a:pt x="672784" y="5399085"/>
                </a:lnTo>
                <a:lnTo>
                  <a:pt x="658406" y="5400696"/>
                </a:lnTo>
                <a:lnTo>
                  <a:pt x="629185" y="5401132"/>
                </a:lnTo>
                <a:lnTo>
                  <a:pt x="624558" y="5403782"/>
                </a:lnTo>
                <a:lnTo>
                  <a:pt x="581798" y="5408438"/>
                </a:lnTo>
                <a:cubicBezTo>
                  <a:pt x="581736" y="5408865"/>
                  <a:pt x="581671" y="5409294"/>
                  <a:pt x="581608" y="5409722"/>
                </a:cubicBezTo>
                <a:cubicBezTo>
                  <a:pt x="580204" y="5412704"/>
                  <a:pt x="577331" y="5415106"/>
                  <a:pt x="571299" y="5416358"/>
                </a:cubicBezTo>
                <a:cubicBezTo>
                  <a:pt x="551623" y="5426267"/>
                  <a:pt x="484499" y="5459654"/>
                  <a:pt x="463549" y="5469173"/>
                </a:cubicBezTo>
                <a:cubicBezTo>
                  <a:pt x="453136" y="5470720"/>
                  <a:pt x="449731" y="5472678"/>
                  <a:pt x="445606" y="5473465"/>
                </a:cubicBezTo>
                <a:lnTo>
                  <a:pt x="438799" y="5473893"/>
                </a:lnTo>
                <a:cubicBezTo>
                  <a:pt x="417222" y="5482183"/>
                  <a:pt x="343312" y="5513407"/>
                  <a:pt x="316138" y="5523213"/>
                </a:cubicBezTo>
                <a:cubicBezTo>
                  <a:pt x="298481" y="5517132"/>
                  <a:pt x="286556" y="5522972"/>
                  <a:pt x="275748" y="5532726"/>
                </a:cubicBezTo>
                <a:cubicBezTo>
                  <a:pt x="238274" y="5535784"/>
                  <a:pt x="207076" y="5552679"/>
                  <a:pt x="166496" y="5563424"/>
                </a:cubicBezTo>
                <a:lnTo>
                  <a:pt x="0" y="5629888"/>
                </a:lnTo>
                <a:close/>
              </a:path>
            </a:pathLst>
          </a:custGeom>
        </p:spPr>
      </p:pic>
      <p:sp>
        <p:nvSpPr>
          <p:cNvPr id="13" name="Slayt Numarası Yer Tutucusu 12">
            <a:extLst>
              <a:ext uri="{FF2B5EF4-FFF2-40B4-BE49-F238E27FC236}">
                <a16:creationId xmlns:a16="http://schemas.microsoft.com/office/drawing/2014/main" id="{95BE7345-C39E-4052-1788-DA2D09B85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86E5C-7CBA-4AD5-98FE-D763C48B2D5F}" type="slidenum">
              <a:rPr lang="tr-TR" smtClean="0"/>
              <a:t>7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557388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CB96841-5D1F-94EB-A6A3-8A54278077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Freeform 12">
            <a:extLst>
              <a:ext uri="{FF2B5EF4-FFF2-40B4-BE49-F238E27FC236}">
                <a16:creationId xmlns:a16="http://schemas.microsoft.com/office/drawing/2014/main" id="{4399F48C-C9B1-B300-01D5-3CE2CB34FD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622650" y="5181600"/>
            <a:ext cx="9165010" cy="1174750"/>
          </a:xfrm>
          <a:custGeom>
            <a:avLst/>
            <a:gdLst>
              <a:gd name="connsiteX0" fmla="*/ 0 w 9165010"/>
              <a:gd name="connsiteY0" fmla="*/ 1073384 h 1073384"/>
              <a:gd name="connsiteX1" fmla="*/ 9165010 w 9165010"/>
              <a:gd name="connsiteY1" fmla="*/ 1073384 h 1073384"/>
              <a:gd name="connsiteX2" fmla="*/ 9165010 w 9165010"/>
              <a:gd name="connsiteY2" fmla="*/ 266817 h 1073384"/>
              <a:gd name="connsiteX3" fmla="*/ 4757604 w 9165010"/>
              <a:gd name="connsiteY3" fmla="*/ 266817 h 1073384"/>
              <a:gd name="connsiteX4" fmla="*/ 4582505 w 9165010"/>
              <a:gd name="connsiteY4" fmla="*/ 0 h 1073384"/>
              <a:gd name="connsiteX5" fmla="*/ 4407407 w 9165010"/>
              <a:gd name="connsiteY5" fmla="*/ 266817 h 1073384"/>
              <a:gd name="connsiteX6" fmla="*/ 0 w 9165010"/>
              <a:gd name="connsiteY6" fmla="*/ 266817 h 1073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65010" h="1073384">
                <a:moveTo>
                  <a:pt x="0" y="1073384"/>
                </a:moveTo>
                <a:lnTo>
                  <a:pt x="9165010" y="1073384"/>
                </a:lnTo>
                <a:lnTo>
                  <a:pt x="9165010" y="266817"/>
                </a:lnTo>
                <a:lnTo>
                  <a:pt x="4757604" y="266817"/>
                </a:lnTo>
                <a:lnTo>
                  <a:pt x="4582505" y="0"/>
                </a:lnTo>
                <a:lnTo>
                  <a:pt x="4407407" y="266817"/>
                </a:lnTo>
                <a:lnTo>
                  <a:pt x="0" y="266817"/>
                </a:lnTo>
                <a:close/>
              </a:path>
            </a:pathLst>
          </a:custGeom>
          <a:solidFill>
            <a:srgbClr val="404040">
              <a:alpha val="9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Metin kutusu 10">
            <a:extLst>
              <a:ext uri="{FF2B5EF4-FFF2-40B4-BE49-F238E27FC236}">
                <a16:creationId xmlns:a16="http://schemas.microsoft.com/office/drawing/2014/main" id="{755C7FF0-69E9-18EE-0EB5-D20627F20602}"/>
              </a:ext>
            </a:extLst>
          </p:cNvPr>
          <p:cNvSpPr txBox="1"/>
          <p:nvPr/>
        </p:nvSpPr>
        <p:spPr>
          <a:xfrm>
            <a:off x="1771650" y="5254391"/>
            <a:ext cx="8867012" cy="77493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tr-TR" sz="4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Queue </a:t>
            </a:r>
            <a:r>
              <a:rPr lang="tr-TR" sz="40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Driven</a:t>
            </a:r>
            <a:r>
              <a:rPr lang="tr-TR" sz="4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tr-TR" sz="40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State</a:t>
            </a:r>
            <a:r>
              <a:rPr lang="tr-TR" sz="4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Machine</a:t>
            </a:r>
            <a:endParaRPr lang="en-US" sz="40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" name="Resim 1">
            <a:extLst>
              <a:ext uri="{FF2B5EF4-FFF2-40B4-BE49-F238E27FC236}">
                <a16:creationId xmlns:a16="http://schemas.microsoft.com/office/drawing/2014/main" id="{6DB19A24-B1C2-217F-5569-65E766D7F9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087" y="707789"/>
            <a:ext cx="10945825" cy="3967861"/>
          </a:xfrm>
          <a:prstGeom prst="rect">
            <a:avLst/>
          </a:prstGeom>
        </p:spPr>
      </p:pic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4B6F9A0A-A41F-E7EA-2AE7-3393EA223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86E5C-7CBA-4AD5-98FE-D763C48B2D5F}" type="slidenum">
              <a:rPr lang="tr-TR" smtClean="0"/>
              <a:t>8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4724260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>
            <a:extLst>
              <a:ext uri="{FF2B5EF4-FFF2-40B4-BE49-F238E27FC236}">
                <a16:creationId xmlns:a16="http://schemas.microsoft.com/office/drawing/2014/main" id="{CCB7C26C-F73D-1440-8A41-F127795576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2574"/>
            <a:ext cx="12192000" cy="4432852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6236E42E-B134-ACCE-3148-3BA56D5FCB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4475" y="1073426"/>
            <a:ext cx="2221864" cy="4572000"/>
          </a:xfrm>
          <a:prstGeom prst="rect">
            <a:avLst/>
          </a:prstGeom>
        </p:spPr>
      </p:pic>
      <p:sp>
        <p:nvSpPr>
          <p:cNvPr id="10" name="Slayt Numarası Yer Tutucusu 9">
            <a:extLst>
              <a:ext uri="{FF2B5EF4-FFF2-40B4-BE49-F238E27FC236}">
                <a16:creationId xmlns:a16="http://schemas.microsoft.com/office/drawing/2014/main" id="{B1918ED2-10A0-2799-82A4-C2658D06E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86E5C-7CBA-4AD5-98FE-D763C48B2D5F}" type="slidenum">
              <a:rPr lang="tr-TR" smtClean="0"/>
              <a:t>9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5342587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2973</TotalTime>
  <Words>42</Words>
  <Application>Microsoft Office PowerPoint</Application>
  <PresentationFormat>Geniş ekran</PresentationFormat>
  <Paragraphs>21</Paragraphs>
  <Slides>16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3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16</vt:i4>
      </vt:variant>
    </vt:vector>
  </HeadingPairs>
  <TitlesOfParts>
    <vt:vector size="20" baseType="lpstr">
      <vt:lpstr>Aptos</vt:lpstr>
      <vt:lpstr>Aptos Display</vt:lpstr>
      <vt:lpstr>Arial</vt:lpstr>
      <vt:lpstr>Office Teması</vt:lpstr>
      <vt:lpstr>Actor Framework’e Giriş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Himmet Gencer</dc:creator>
  <cp:lastModifiedBy>Himmet Gencer</cp:lastModifiedBy>
  <cp:revision>2</cp:revision>
  <dcterms:created xsi:type="dcterms:W3CDTF">2025-01-07T18:04:17Z</dcterms:created>
  <dcterms:modified xsi:type="dcterms:W3CDTF">2025-01-23T20:31:47Z</dcterms:modified>
</cp:coreProperties>
</file>